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5"/>
  </p:handoutMasterIdLst>
  <p:sldIdLst>
    <p:sldId id="312" r:id="rId4"/>
    <p:sldId id="311" r:id="rId5"/>
    <p:sldId id="325" r:id="rId6"/>
    <p:sldId id="323" r:id="rId7"/>
    <p:sldId id="320" r:id="rId8"/>
    <p:sldId id="314" r:id="rId9"/>
    <p:sldId id="321" r:id="rId10"/>
    <p:sldId id="315" r:id="rId11"/>
    <p:sldId id="316" r:id="rId12"/>
    <p:sldId id="317" r:id="rId13"/>
    <p:sldId id="331" r:id="rId14"/>
    <p:sldId id="318" r:id="rId15"/>
    <p:sldId id="327" r:id="rId16"/>
    <p:sldId id="319" r:id="rId17"/>
    <p:sldId id="328" r:id="rId18"/>
    <p:sldId id="329" r:id="rId19"/>
    <p:sldId id="330" r:id="rId20"/>
    <p:sldId id="322" r:id="rId21"/>
    <p:sldId id="332" r:id="rId22"/>
    <p:sldId id="261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CC0099"/>
    <a:srgbClr val="010A4F"/>
    <a:srgbClr val="224A9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9" autoAdjust="0"/>
    <p:restoredTop sz="94660"/>
  </p:normalViewPr>
  <p:slideViewPr>
    <p:cSldViewPr snapToGrid="0">
      <p:cViewPr varScale="1">
        <p:scale>
          <a:sx n="65" d="100"/>
          <a:sy n="65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49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662CD7-8945-430B-8525-FD12B698D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13FC-DE78-45A4-B05D-35B21A8CC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28FD5-AB65-421A-9E64-A8DCDB77E4A0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2177D-274A-46E1-AA96-CA0ED8275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D3611-6525-48A2-ABAB-3ABD0C05A0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CA550-1E3C-4DE0-AB31-5C0AC35C0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5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22674-29AA-4539-9ADB-F561E37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" t="22265" r="16131" b="1443"/>
          <a:stretch/>
        </p:blipFill>
        <p:spPr>
          <a:xfrm>
            <a:off x="2021305" y="0"/>
            <a:ext cx="716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32B89-F037-40D0-AF12-764A7C2FA486}"/>
              </a:ext>
            </a:extLst>
          </p:cNvPr>
          <p:cNvGrpSpPr/>
          <p:nvPr userDrawn="1"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id="{3BC4C72F-286E-4B83-A4A4-AD0BA626627E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id="{D99DEF50-1B12-45D7-8822-C1AF050634CB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07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7C757C-32BA-419F-8126-930332EE7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" y="5114261"/>
            <a:ext cx="12192000" cy="1743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53B9D-70F8-42D9-87D9-9C807A041216}"/>
              </a:ext>
            </a:extLst>
          </p:cNvPr>
          <p:cNvSpPr/>
          <p:nvPr userDrawn="1"/>
        </p:nvSpPr>
        <p:spPr>
          <a:xfrm>
            <a:off x="0" y="6570745"/>
            <a:ext cx="12192000" cy="287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69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D0E8651A-CE4B-493E-977F-76F116594D9A}"/>
              </a:ext>
            </a:extLst>
          </p:cNvPr>
          <p:cNvGrpSpPr/>
          <p:nvPr userDrawn="1"/>
        </p:nvGrpSpPr>
        <p:grpSpPr>
          <a:xfrm>
            <a:off x="-9525" y="6378429"/>
            <a:ext cx="12280605" cy="489096"/>
            <a:chOff x="-10633" y="6411432"/>
            <a:chExt cx="11109042" cy="446567"/>
          </a:xfrm>
        </p:grpSpPr>
        <p:sp>
          <p:nvSpPr>
            <p:cNvPr id="406" name="Graphic 41">
              <a:extLst>
                <a:ext uri="{FF2B5EF4-FFF2-40B4-BE49-F238E27FC236}">
                  <a16:creationId xmlns:a16="http://schemas.microsoft.com/office/drawing/2014/main" id="{D7D40D7E-985C-42A1-855C-A22EAF31E1A4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Graphic 41">
              <a:extLst>
                <a:ext uri="{FF2B5EF4-FFF2-40B4-BE49-F238E27FC236}">
                  <a16:creationId xmlns:a16="http://schemas.microsoft.com/office/drawing/2014/main" id="{DC4CB814-36A3-4D80-9F77-C2461D657826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62364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247B2D-039A-4A99-8C16-034B2B022B9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0705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93AA1F7-3AC4-4E2A-92D0-B802CBE606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16916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042262-59CA-47F7-812E-4D41C1A639E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57482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411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25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6BD396-32F2-4DF7-87D0-440FB165E71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815384 w 12192000"/>
              <a:gd name="connsiteY0" fmla="*/ 5109296 h 6858000"/>
              <a:gd name="connsiteX1" fmla="*/ 11278504 w 12192000"/>
              <a:gd name="connsiteY1" fmla="*/ 6858000 h 6858000"/>
              <a:gd name="connsiteX2" fmla="*/ 3814616 w 12192000"/>
              <a:gd name="connsiteY2" fmla="*/ 6858000 h 6858000"/>
              <a:gd name="connsiteX3" fmla="*/ 1716697 w 12192000"/>
              <a:gd name="connsiteY3" fmla="*/ 3797337 h 6858000"/>
              <a:gd name="connsiteX4" fmla="*/ 5662832 w 12192000"/>
              <a:gd name="connsiteY4" fmla="*/ 5060465 h 6858000"/>
              <a:gd name="connsiteX5" fmla="*/ 3606193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5009693 h 6858000"/>
              <a:gd name="connsiteX8" fmla="*/ 0 w 12192000"/>
              <a:gd name="connsiteY8" fmla="*/ 3247835 h 6858000"/>
              <a:gd name="connsiteX9" fmla="*/ 1553085 w 12192000"/>
              <a:gd name="connsiteY9" fmla="*/ 3744966 h 6858000"/>
              <a:gd name="connsiteX10" fmla="*/ 0 w 12192000"/>
              <a:gd name="connsiteY10" fmla="*/ 4841777 h 6858000"/>
              <a:gd name="connsiteX11" fmla="*/ 4837708 w 12192000"/>
              <a:gd name="connsiteY11" fmla="*/ 1593232 h 6858000"/>
              <a:gd name="connsiteX12" fmla="*/ 12192000 w 12192000"/>
              <a:gd name="connsiteY12" fmla="*/ 3746650 h 6858000"/>
              <a:gd name="connsiteX13" fmla="*/ 12192000 w 12192000"/>
              <a:gd name="connsiteY13" fmla="*/ 6858000 h 6858000"/>
              <a:gd name="connsiteX14" fmla="*/ 11728421 w 12192000"/>
              <a:gd name="connsiteY14" fmla="*/ 6858000 h 6858000"/>
              <a:gd name="connsiteX15" fmla="*/ 5787340 w 12192000"/>
              <a:gd name="connsiteY15" fmla="*/ 4956304 h 6858000"/>
              <a:gd name="connsiteX16" fmla="*/ 5785030 w 12192000"/>
              <a:gd name="connsiteY16" fmla="*/ 4953661 h 6858000"/>
              <a:gd name="connsiteX17" fmla="*/ 5783436 w 12192000"/>
              <a:gd name="connsiteY17" fmla="*/ 4955054 h 6858000"/>
              <a:gd name="connsiteX18" fmla="*/ 1857020 w 12192000"/>
              <a:gd name="connsiteY18" fmla="*/ 3698238 h 6858000"/>
              <a:gd name="connsiteX19" fmla="*/ 0 w 12192000"/>
              <a:gd name="connsiteY19" fmla="*/ 176698 h 6858000"/>
              <a:gd name="connsiteX20" fmla="*/ 4669629 w 12192000"/>
              <a:gd name="connsiteY20" fmla="*/ 1544017 h 6858000"/>
              <a:gd name="connsiteX21" fmla="*/ 1693410 w 12192000"/>
              <a:gd name="connsiteY21" fmla="*/ 3645867 h 6858000"/>
              <a:gd name="connsiteX22" fmla="*/ 0 w 12192000"/>
              <a:gd name="connsiteY22" fmla="*/ 3103820 h 6858000"/>
              <a:gd name="connsiteX23" fmla="*/ 10316745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3603731 h 6858000"/>
              <a:gd name="connsiteX26" fmla="*/ 7698847 w 12192000"/>
              <a:gd name="connsiteY26" fmla="*/ 2288086 h 6858000"/>
              <a:gd name="connsiteX27" fmla="*/ 0 w 12192000"/>
              <a:gd name="connsiteY27" fmla="*/ 0 h 6858000"/>
              <a:gd name="connsiteX28" fmla="*/ 10108323 w 12192000"/>
              <a:gd name="connsiteY28" fmla="*/ 0 h 6858000"/>
              <a:gd name="connsiteX29" fmla="*/ 7542727 w 12192000"/>
              <a:gd name="connsiteY29" fmla="*/ 2242373 h 6858000"/>
              <a:gd name="connsiteX30" fmla="*/ 0 w 12192000"/>
              <a:gd name="connsiteY30" fmla="*/ 337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5815384" y="5109296"/>
                </a:moveTo>
                <a:lnTo>
                  <a:pt x="11278504" y="6858000"/>
                </a:lnTo>
                <a:lnTo>
                  <a:pt x="3814616" y="6858000"/>
                </a:lnTo>
                <a:close/>
                <a:moveTo>
                  <a:pt x="1716697" y="3797337"/>
                </a:moveTo>
                <a:lnTo>
                  <a:pt x="5662832" y="5060465"/>
                </a:lnTo>
                <a:lnTo>
                  <a:pt x="3606193" y="6858000"/>
                </a:lnTo>
                <a:lnTo>
                  <a:pt x="0" y="6858000"/>
                </a:lnTo>
                <a:lnTo>
                  <a:pt x="0" y="5009693"/>
                </a:lnTo>
                <a:close/>
                <a:moveTo>
                  <a:pt x="0" y="3247835"/>
                </a:moveTo>
                <a:lnTo>
                  <a:pt x="1553085" y="3744966"/>
                </a:lnTo>
                <a:lnTo>
                  <a:pt x="0" y="4841777"/>
                </a:lnTo>
                <a:close/>
                <a:moveTo>
                  <a:pt x="4837708" y="1593232"/>
                </a:moveTo>
                <a:lnTo>
                  <a:pt x="12192000" y="3746650"/>
                </a:lnTo>
                <a:lnTo>
                  <a:pt x="12192000" y="6858000"/>
                </a:lnTo>
                <a:lnTo>
                  <a:pt x="11728421" y="6858000"/>
                </a:lnTo>
                <a:lnTo>
                  <a:pt x="5787340" y="4956304"/>
                </a:lnTo>
                <a:lnTo>
                  <a:pt x="5785030" y="4953661"/>
                </a:lnTo>
                <a:lnTo>
                  <a:pt x="5783436" y="4955054"/>
                </a:lnTo>
                <a:lnTo>
                  <a:pt x="1857020" y="3698238"/>
                </a:lnTo>
                <a:close/>
                <a:moveTo>
                  <a:pt x="0" y="176698"/>
                </a:moveTo>
                <a:lnTo>
                  <a:pt x="4669629" y="1544017"/>
                </a:lnTo>
                <a:lnTo>
                  <a:pt x="1693410" y="3645867"/>
                </a:lnTo>
                <a:lnTo>
                  <a:pt x="0" y="3103820"/>
                </a:lnTo>
                <a:close/>
                <a:moveTo>
                  <a:pt x="10316745" y="0"/>
                </a:moveTo>
                <a:lnTo>
                  <a:pt x="12192000" y="0"/>
                </a:lnTo>
                <a:lnTo>
                  <a:pt x="12192000" y="3603731"/>
                </a:lnTo>
                <a:lnTo>
                  <a:pt x="7698847" y="2288086"/>
                </a:lnTo>
                <a:close/>
                <a:moveTo>
                  <a:pt x="0" y="0"/>
                </a:moveTo>
                <a:lnTo>
                  <a:pt x="10108323" y="0"/>
                </a:lnTo>
                <a:lnTo>
                  <a:pt x="7542727" y="2242373"/>
                </a:lnTo>
                <a:lnTo>
                  <a:pt x="0" y="337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1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11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105F469-3A51-4580-AB60-EEC0F1858C5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65821" y="2607547"/>
            <a:ext cx="2526179" cy="3865122"/>
          </a:xfrm>
          <a:custGeom>
            <a:avLst/>
            <a:gdLst>
              <a:gd name="connsiteX0" fmla="*/ 2055340 w 2526179"/>
              <a:gd name="connsiteY0" fmla="*/ 0 h 3865122"/>
              <a:gd name="connsiteX1" fmla="*/ 2080562 w 2526179"/>
              <a:gd name="connsiteY1" fmla="*/ 0 h 3865122"/>
              <a:gd name="connsiteX2" fmla="*/ 2526179 w 2526179"/>
              <a:gd name="connsiteY2" fmla="*/ 318877 h 3865122"/>
              <a:gd name="connsiteX3" fmla="*/ 2526179 w 2526179"/>
              <a:gd name="connsiteY3" fmla="*/ 3865122 h 3865122"/>
              <a:gd name="connsiteX4" fmla="*/ 789887 w 2526179"/>
              <a:gd name="connsiteY4" fmla="*/ 3865122 h 3865122"/>
              <a:gd name="connsiteX5" fmla="*/ 0 w 2526179"/>
              <a:gd name="connsiteY5" fmla="*/ 1470768 h 386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79" h="3865122">
                <a:moveTo>
                  <a:pt x="2055340" y="0"/>
                </a:moveTo>
                <a:lnTo>
                  <a:pt x="2080562" y="0"/>
                </a:lnTo>
                <a:lnTo>
                  <a:pt x="2526179" y="318877"/>
                </a:lnTo>
                <a:lnTo>
                  <a:pt x="2526179" y="3865122"/>
                </a:lnTo>
                <a:lnTo>
                  <a:pt x="789887" y="3865122"/>
                </a:lnTo>
                <a:lnTo>
                  <a:pt x="0" y="14707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94F6A6-2481-4966-BA1F-F9E83CD32B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63772" y="0"/>
            <a:ext cx="4055025" cy="2271775"/>
          </a:xfrm>
          <a:custGeom>
            <a:avLst/>
            <a:gdLst>
              <a:gd name="connsiteX0" fmla="*/ 0 w 4055025"/>
              <a:gd name="connsiteY0" fmla="*/ 0 h 2271775"/>
              <a:gd name="connsiteX1" fmla="*/ 4055025 w 4055025"/>
              <a:gd name="connsiteY1" fmla="*/ 0 h 2271775"/>
              <a:gd name="connsiteX2" fmla="*/ 3305576 w 4055025"/>
              <a:gd name="connsiteY2" fmla="*/ 2271775 h 2271775"/>
              <a:gd name="connsiteX3" fmla="*/ 749449 w 4055025"/>
              <a:gd name="connsiteY3" fmla="*/ 2271775 h 22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5" h="2271775">
                <a:moveTo>
                  <a:pt x="0" y="0"/>
                </a:moveTo>
                <a:lnTo>
                  <a:pt x="4055025" y="0"/>
                </a:lnTo>
                <a:lnTo>
                  <a:pt x="3305576" y="2271775"/>
                </a:lnTo>
                <a:lnTo>
                  <a:pt x="749449" y="2271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id="{96C8E82C-FE37-4EBC-B084-62C57FB93761}"/>
              </a:ext>
            </a:extLst>
          </p:cNvPr>
          <p:cNvSpPr/>
          <p:nvPr userDrawn="1"/>
        </p:nvSpPr>
        <p:spPr>
          <a:xfrm rot="10800000" flipH="1">
            <a:off x="512789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32">
            <a:extLst>
              <a:ext uri="{FF2B5EF4-FFF2-40B4-BE49-F238E27FC236}">
                <a16:creationId xmlns:a16="http://schemas.microsoft.com/office/drawing/2014/main" id="{4B3EA8F9-001C-4E8E-ACD1-A4ABB0D983B8}"/>
              </a:ext>
            </a:extLst>
          </p:cNvPr>
          <p:cNvSpPr/>
          <p:nvPr userDrawn="1"/>
        </p:nvSpPr>
        <p:spPr>
          <a:xfrm rot="10966538" flipH="1">
            <a:off x="7597866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46BF04-9D34-4C6C-B077-473B77D5DC09}"/>
              </a:ext>
            </a:extLst>
          </p:cNvPr>
          <p:cNvSpPr/>
          <p:nvPr userDrawn="1"/>
        </p:nvSpPr>
        <p:spPr>
          <a:xfrm rot="6507465" flipH="1">
            <a:off x="10861594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540CB02-97C4-4B87-9366-495F139732A1}"/>
              </a:ext>
            </a:extLst>
          </p:cNvPr>
          <p:cNvSpPr/>
          <p:nvPr userDrawn="1"/>
        </p:nvSpPr>
        <p:spPr>
          <a:xfrm rot="15092535">
            <a:off x="485530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8DA30422-F87E-43A3-861F-CB44E1E991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2607548"/>
            <a:ext cx="2560141" cy="3874146"/>
          </a:xfrm>
          <a:custGeom>
            <a:avLst/>
            <a:gdLst>
              <a:gd name="connsiteX0" fmla="*/ 492190 w 2560141"/>
              <a:gd name="connsiteY0" fmla="*/ 0 h 3874146"/>
              <a:gd name="connsiteX1" fmla="*/ 2560141 w 2560141"/>
              <a:gd name="connsiteY1" fmla="*/ 1479792 h 3874146"/>
              <a:gd name="connsiteX2" fmla="*/ 1770254 w 2560141"/>
              <a:gd name="connsiteY2" fmla="*/ 3874146 h 3874146"/>
              <a:gd name="connsiteX3" fmla="*/ 0 w 2560141"/>
              <a:gd name="connsiteY3" fmla="*/ 3874146 h 3874146"/>
              <a:gd name="connsiteX4" fmla="*/ 0 w 2560141"/>
              <a:gd name="connsiteY4" fmla="*/ 352204 h 38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141" h="3874146">
                <a:moveTo>
                  <a:pt x="492190" y="0"/>
                </a:moveTo>
                <a:lnTo>
                  <a:pt x="2560141" y="1479792"/>
                </a:lnTo>
                <a:lnTo>
                  <a:pt x="1770254" y="3874146"/>
                </a:lnTo>
                <a:lnTo>
                  <a:pt x="0" y="3874146"/>
                </a:lnTo>
                <a:lnTo>
                  <a:pt x="0" y="3522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55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877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F6A00AF-ECF4-4671-999C-845F2DB0A5CC}"/>
              </a:ext>
            </a:extLst>
          </p:cNvPr>
          <p:cNvSpPr/>
          <p:nvPr/>
        </p:nvSpPr>
        <p:spPr>
          <a:xfrm rot="19800000">
            <a:off x="2765011" y="-257729"/>
            <a:ext cx="1473002" cy="1340484"/>
          </a:xfrm>
          <a:custGeom>
            <a:avLst/>
            <a:gdLst>
              <a:gd name="connsiteX0" fmla="*/ 400635 w 1473002"/>
              <a:gd name="connsiteY0" fmla="*/ 0 h 1340484"/>
              <a:gd name="connsiteX1" fmla="*/ 1467486 w 1473002"/>
              <a:gd name="connsiteY1" fmla="*/ 615947 h 1340484"/>
              <a:gd name="connsiteX2" fmla="*/ 1473002 w 1473002"/>
              <a:gd name="connsiteY2" fmla="*/ 658847 h 1340484"/>
              <a:gd name="connsiteX3" fmla="*/ 1438001 w 1473002"/>
              <a:gd name="connsiteY3" fmla="*/ 791633 h 1340484"/>
              <a:gd name="connsiteX4" fmla="*/ 1201736 w 1473002"/>
              <a:gd name="connsiteY4" fmla="*/ 1207698 h 1340484"/>
              <a:gd name="connsiteX5" fmla="*/ 974223 w 1473002"/>
              <a:gd name="connsiteY5" fmla="*/ 1340484 h 1340484"/>
              <a:gd name="connsiteX6" fmla="*/ 498779 w 1473002"/>
              <a:gd name="connsiteY6" fmla="*/ 1340484 h 1340484"/>
              <a:gd name="connsiteX7" fmla="*/ 271265 w 1473002"/>
              <a:gd name="connsiteY7" fmla="*/ 1207698 h 1340484"/>
              <a:gd name="connsiteX8" fmla="*/ 35002 w 1473002"/>
              <a:gd name="connsiteY8" fmla="*/ 791633 h 1340484"/>
              <a:gd name="connsiteX9" fmla="*/ 35001 w 1473002"/>
              <a:gd name="connsiteY9" fmla="*/ 526060 h 1340484"/>
              <a:gd name="connsiteX10" fmla="*/ 274183 w 1473002"/>
              <a:gd name="connsiteY10" fmla="*/ 109995 h 1340484"/>
              <a:gd name="connsiteX11" fmla="*/ 370438 w 1473002"/>
              <a:gd name="connsiteY11" fmla="*/ 12618 h 13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3002" h="1340484">
                <a:moveTo>
                  <a:pt x="400635" y="0"/>
                </a:moveTo>
                <a:lnTo>
                  <a:pt x="1467486" y="615947"/>
                </a:lnTo>
                <a:lnTo>
                  <a:pt x="1473002" y="658847"/>
                </a:lnTo>
                <a:cubicBezTo>
                  <a:pt x="1473002" y="704584"/>
                  <a:pt x="1461335" y="750322"/>
                  <a:pt x="1438001" y="791633"/>
                </a:cubicBezTo>
                <a:lnTo>
                  <a:pt x="1201736" y="1207698"/>
                </a:lnTo>
                <a:cubicBezTo>
                  <a:pt x="1155067" y="1290321"/>
                  <a:pt x="1067562" y="1340484"/>
                  <a:pt x="974223" y="1340484"/>
                </a:cubicBezTo>
                <a:lnTo>
                  <a:pt x="498779" y="1340484"/>
                </a:lnTo>
                <a:cubicBezTo>
                  <a:pt x="405440" y="1340484"/>
                  <a:pt x="317935" y="1290321"/>
                  <a:pt x="271265" y="1207698"/>
                </a:cubicBezTo>
                <a:lnTo>
                  <a:pt x="35002" y="791633"/>
                </a:lnTo>
                <a:cubicBezTo>
                  <a:pt x="-11667" y="709011"/>
                  <a:pt x="-11667" y="608682"/>
                  <a:pt x="35001" y="526060"/>
                </a:cubicBezTo>
                <a:lnTo>
                  <a:pt x="274183" y="109995"/>
                </a:lnTo>
                <a:cubicBezTo>
                  <a:pt x="297517" y="68683"/>
                  <a:pt x="331061" y="35487"/>
                  <a:pt x="370438" y="1261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BBBECB6-ECC8-42CB-B401-D32AA86EB232}"/>
              </a:ext>
            </a:extLst>
          </p:cNvPr>
          <p:cNvSpPr/>
          <p:nvPr/>
        </p:nvSpPr>
        <p:spPr>
          <a:xfrm rot="19800000">
            <a:off x="218445" y="-1326328"/>
            <a:ext cx="5148692" cy="3470705"/>
          </a:xfrm>
          <a:custGeom>
            <a:avLst/>
            <a:gdLst>
              <a:gd name="connsiteX0" fmla="*/ 4076327 w 5148692"/>
              <a:gd name="connsiteY0" fmla="*/ 2130220 h 3470705"/>
              <a:gd name="connsiteX1" fmla="*/ 5143176 w 5148692"/>
              <a:gd name="connsiteY1" fmla="*/ 2746166 h 3470705"/>
              <a:gd name="connsiteX2" fmla="*/ 5148692 w 5148692"/>
              <a:gd name="connsiteY2" fmla="*/ 2789067 h 3470705"/>
              <a:gd name="connsiteX3" fmla="*/ 5113691 w 5148692"/>
              <a:gd name="connsiteY3" fmla="*/ 2921853 h 3470705"/>
              <a:gd name="connsiteX4" fmla="*/ 4877428 w 5148692"/>
              <a:gd name="connsiteY4" fmla="*/ 3337918 h 3470705"/>
              <a:gd name="connsiteX5" fmla="*/ 4649913 w 5148692"/>
              <a:gd name="connsiteY5" fmla="*/ 3470704 h 3470705"/>
              <a:gd name="connsiteX6" fmla="*/ 4174471 w 5148692"/>
              <a:gd name="connsiteY6" fmla="*/ 3470705 h 3470705"/>
              <a:gd name="connsiteX7" fmla="*/ 3946956 w 5148692"/>
              <a:gd name="connsiteY7" fmla="*/ 3337918 h 3470705"/>
              <a:gd name="connsiteX8" fmla="*/ 3710692 w 5148692"/>
              <a:gd name="connsiteY8" fmla="*/ 2921853 h 3470705"/>
              <a:gd name="connsiteX9" fmla="*/ 3710692 w 5148692"/>
              <a:gd name="connsiteY9" fmla="*/ 2656280 h 3470705"/>
              <a:gd name="connsiteX10" fmla="*/ 3949873 w 5148692"/>
              <a:gd name="connsiteY10" fmla="*/ 2240215 h 3470705"/>
              <a:gd name="connsiteX11" fmla="*/ 4046129 w 5148692"/>
              <a:gd name="connsiteY11" fmla="*/ 2142838 h 3470705"/>
              <a:gd name="connsiteX12" fmla="*/ 1628272 w 5148692"/>
              <a:gd name="connsiteY12" fmla="*/ 716835 h 3470705"/>
              <a:gd name="connsiteX13" fmla="*/ 2695122 w 5148692"/>
              <a:gd name="connsiteY13" fmla="*/ 1332781 h 3470705"/>
              <a:gd name="connsiteX14" fmla="*/ 2700638 w 5148692"/>
              <a:gd name="connsiteY14" fmla="*/ 1375682 h 3470705"/>
              <a:gd name="connsiteX15" fmla="*/ 2665636 w 5148692"/>
              <a:gd name="connsiteY15" fmla="*/ 1508468 h 3470705"/>
              <a:gd name="connsiteX16" fmla="*/ 2429372 w 5148692"/>
              <a:gd name="connsiteY16" fmla="*/ 1924533 h 3470705"/>
              <a:gd name="connsiteX17" fmla="*/ 2201859 w 5148692"/>
              <a:gd name="connsiteY17" fmla="*/ 2057319 h 3470705"/>
              <a:gd name="connsiteX18" fmla="*/ 1726415 w 5148692"/>
              <a:gd name="connsiteY18" fmla="*/ 2057319 h 3470705"/>
              <a:gd name="connsiteX19" fmla="*/ 1498901 w 5148692"/>
              <a:gd name="connsiteY19" fmla="*/ 1924533 h 3470705"/>
              <a:gd name="connsiteX20" fmla="*/ 1262637 w 5148692"/>
              <a:gd name="connsiteY20" fmla="*/ 1508468 h 3470705"/>
              <a:gd name="connsiteX21" fmla="*/ 1262637 w 5148692"/>
              <a:gd name="connsiteY21" fmla="*/ 1242895 h 3470705"/>
              <a:gd name="connsiteX22" fmla="*/ 1501818 w 5148692"/>
              <a:gd name="connsiteY22" fmla="*/ 826830 h 3470705"/>
              <a:gd name="connsiteX23" fmla="*/ 1598074 w 5148692"/>
              <a:gd name="connsiteY23" fmla="*/ 729453 h 3470705"/>
              <a:gd name="connsiteX24" fmla="*/ 386677 w 5148692"/>
              <a:gd name="connsiteY24" fmla="*/ 0 h 3470705"/>
              <a:gd name="connsiteX25" fmla="*/ 1469415 w 5148692"/>
              <a:gd name="connsiteY25" fmla="*/ 625119 h 3470705"/>
              <a:gd name="connsiteX26" fmla="*/ 1473002 w 5148692"/>
              <a:gd name="connsiteY26" fmla="*/ 653014 h 3470705"/>
              <a:gd name="connsiteX27" fmla="*/ 1438000 w 5148692"/>
              <a:gd name="connsiteY27" fmla="*/ 785800 h 3470705"/>
              <a:gd name="connsiteX28" fmla="*/ 1201737 w 5148692"/>
              <a:gd name="connsiteY28" fmla="*/ 1201865 h 3470705"/>
              <a:gd name="connsiteX29" fmla="*/ 974223 w 5148692"/>
              <a:gd name="connsiteY29" fmla="*/ 1334651 h 3470705"/>
              <a:gd name="connsiteX30" fmla="*/ 498779 w 5148692"/>
              <a:gd name="connsiteY30" fmla="*/ 1334651 h 3470705"/>
              <a:gd name="connsiteX31" fmla="*/ 271265 w 5148692"/>
              <a:gd name="connsiteY31" fmla="*/ 1201865 h 3470705"/>
              <a:gd name="connsiteX32" fmla="*/ 35001 w 5148692"/>
              <a:gd name="connsiteY32" fmla="*/ 785800 h 3470705"/>
              <a:gd name="connsiteX33" fmla="*/ 35001 w 5148692"/>
              <a:gd name="connsiteY33" fmla="*/ 520227 h 3470705"/>
              <a:gd name="connsiteX34" fmla="*/ 274182 w 5148692"/>
              <a:gd name="connsiteY34" fmla="*/ 104162 h 3470705"/>
              <a:gd name="connsiteX35" fmla="*/ 370438 w 5148692"/>
              <a:gd name="connsiteY35" fmla="*/ 6785 h 34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48692" h="3470705">
                <a:moveTo>
                  <a:pt x="4076327" y="2130220"/>
                </a:moveTo>
                <a:lnTo>
                  <a:pt x="5143176" y="2746166"/>
                </a:lnTo>
                <a:lnTo>
                  <a:pt x="5148692" y="2789067"/>
                </a:lnTo>
                <a:cubicBezTo>
                  <a:pt x="5148692" y="2834804"/>
                  <a:pt x="5137025" y="2880542"/>
                  <a:pt x="5113691" y="2921853"/>
                </a:cubicBezTo>
                <a:lnTo>
                  <a:pt x="4877428" y="3337918"/>
                </a:lnTo>
                <a:cubicBezTo>
                  <a:pt x="4830757" y="3420541"/>
                  <a:pt x="4743253" y="3470704"/>
                  <a:pt x="4649913" y="3470704"/>
                </a:cubicBezTo>
                <a:lnTo>
                  <a:pt x="4174471" y="3470705"/>
                </a:lnTo>
                <a:cubicBezTo>
                  <a:pt x="4081130" y="3470704"/>
                  <a:pt x="3993625" y="3420541"/>
                  <a:pt x="3946956" y="3337918"/>
                </a:cubicBezTo>
                <a:lnTo>
                  <a:pt x="3710692" y="2921853"/>
                </a:lnTo>
                <a:cubicBezTo>
                  <a:pt x="3664023" y="2839231"/>
                  <a:pt x="3664023" y="2738902"/>
                  <a:pt x="3710692" y="2656280"/>
                </a:cubicBezTo>
                <a:lnTo>
                  <a:pt x="3949873" y="2240215"/>
                </a:lnTo>
                <a:cubicBezTo>
                  <a:pt x="3973208" y="2198904"/>
                  <a:pt x="4006752" y="2165707"/>
                  <a:pt x="4046129" y="2142838"/>
                </a:cubicBezTo>
                <a:close/>
                <a:moveTo>
                  <a:pt x="1628272" y="716835"/>
                </a:moveTo>
                <a:lnTo>
                  <a:pt x="2695122" y="1332781"/>
                </a:lnTo>
                <a:lnTo>
                  <a:pt x="2700638" y="1375682"/>
                </a:lnTo>
                <a:cubicBezTo>
                  <a:pt x="2700638" y="1421419"/>
                  <a:pt x="2688971" y="1467157"/>
                  <a:pt x="2665636" y="1508468"/>
                </a:cubicBezTo>
                <a:lnTo>
                  <a:pt x="2429372" y="1924533"/>
                </a:lnTo>
                <a:cubicBezTo>
                  <a:pt x="2382703" y="2007156"/>
                  <a:pt x="2295198" y="2057319"/>
                  <a:pt x="2201859" y="2057319"/>
                </a:cubicBezTo>
                <a:lnTo>
                  <a:pt x="1726415" y="2057319"/>
                </a:lnTo>
                <a:cubicBezTo>
                  <a:pt x="1633075" y="2057319"/>
                  <a:pt x="1545571" y="2007156"/>
                  <a:pt x="1498901" y="1924533"/>
                </a:cubicBezTo>
                <a:lnTo>
                  <a:pt x="1262637" y="1508468"/>
                </a:lnTo>
                <a:cubicBezTo>
                  <a:pt x="1215969" y="1425846"/>
                  <a:pt x="1215969" y="1325517"/>
                  <a:pt x="1262637" y="1242895"/>
                </a:cubicBezTo>
                <a:lnTo>
                  <a:pt x="1501818" y="826830"/>
                </a:lnTo>
                <a:cubicBezTo>
                  <a:pt x="1525153" y="785519"/>
                  <a:pt x="1558697" y="752322"/>
                  <a:pt x="1598074" y="729453"/>
                </a:cubicBezTo>
                <a:close/>
                <a:moveTo>
                  <a:pt x="386677" y="0"/>
                </a:moveTo>
                <a:lnTo>
                  <a:pt x="1469415" y="625119"/>
                </a:lnTo>
                <a:lnTo>
                  <a:pt x="1473002" y="653014"/>
                </a:lnTo>
                <a:cubicBezTo>
                  <a:pt x="1473002" y="698751"/>
                  <a:pt x="1461335" y="744489"/>
                  <a:pt x="1438000" y="785800"/>
                </a:cubicBezTo>
                <a:lnTo>
                  <a:pt x="1201737" y="1201865"/>
                </a:lnTo>
                <a:cubicBezTo>
                  <a:pt x="1155067" y="1284488"/>
                  <a:pt x="1067562" y="1334651"/>
                  <a:pt x="974223" y="1334651"/>
                </a:cubicBezTo>
                <a:lnTo>
                  <a:pt x="498779" y="1334651"/>
                </a:lnTo>
                <a:cubicBezTo>
                  <a:pt x="405440" y="1334651"/>
                  <a:pt x="317935" y="1284488"/>
                  <a:pt x="271265" y="1201865"/>
                </a:cubicBezTo>
                <a:lnTo>
                  <a:pt x="35001" y="785800"/>
                </a:lnTo>
                <a:cubicBezTo>
                  <a:pt x="-11667" y="703178"/>
                  <a:pt x="-11667" y="602849"/>
                  <a:pt x="35001" y="520227"/>
                </a:cubicBezTo>
                <a:lnTo>
                  <a:pt x="274182" y="104162"/>
                </a:lnTo>
                <a:cubicBezTo>
                  <a:pt x="297517" y="62851"/>
                  <a:pt x="331061" y="29654"/>
                  <a:pt x="370438" y="6785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22A747D-B653-40F4-A965-5278183F1152}"/>
              </a:ext>
            </a:extLst>
          </p:cNvPr>
          <p:cNvSpPr/>
          <p:nvPr/>
        </p:nvSpPr>
        <p:spPr>
          <a:xfrm rot="19800000">
            <a:off x="-1040163" y="1058484"/>
            <a:ext cx="2361287" cy="3468476"/>
          </a:xfrm>
          <a:custGeom>
            <a:avLst/>
            <a:gdLst>
              <a:gd name="connsiteX0" fmla="*/ 738061 w 2361287"/>
              <a:gd name="connsiteY0" fmla="*/ 2166634 h 3468476"/>
              <a:gd name="connsiteX1" fmla="*/ 808592 w 2361287"/>
              <a:gd name="connsiteY1" fmla="*/ 2237987 h 3468476"/>
              <a:gd name="connsiteX2" fmla="*/ 1041939 w 2361287"/>
              <a:gd name="connsiteY2" fmla="*/ 2654052 h 3468476"/>
              <a:gd name="connsiteX3" fmla="*/ 1041939 w 2361287"/>
              <a:gd name="connsiteY3" fmla="*/ 2919625 h 3468476"/>
              <a:gd name="connsiteX4" fmla="*/ 805676 w 2361287"/>
              <a:gd name="connsiteY4" fmla="*/ 3335690 h 3468476"/>
              <a:gd name="connsiteX5" fmla="*/ 578162 w 2361287"/>
              <a:gd name="connsiteY5" fmla="*/ 3468476 h 3468476"/>
              <a:gd name="connsiteX6" fmla="*/ 102718 w 2361287"/>
              <a:gd name="connsiteY6" fmla="*/ 3468476 h 3468476"/>
              <a:gd name="connsiteX7" fmla="*/ 34354 w 2361287"/>
              <a:gd name="connsiteY7" fmla="*/ 3459347 h 3468476"/>
              <a:gd name="connsiteX8" fmla="*/ 0 w 2361287"/>
              <a:gd name="connsiteY8" fmla="*/ 3444992 h 3468476"/>
              <a:gd name="connsiteX9" fmla="*/ 1996683 w 2361287"/>
              <a:gd name="connsiteY9" fmla="*/ 3224 h 3468476"/>
              <a:gd name="connsiteX10" fmla="*/ 2092939 w 2361287"/>
              <a:gd name="connsiteY10" fmla="*/ 100601 h 3468476"/>
              <a:gd name="connsiteX11" fmla="*/ 2326286 w 2361287"/>
              <a:gd name="connsiteY11" fmla="*/ 516666 h 3468476"/>
              <a:gd name="connsiteX12" fmla="*/ 2326286 w 2361287"/>
              <a:gd name="connsiteY12" fmla="*/ 782239 h 3468476"/>
              <a:gd name="connsiteX13" fmla="*/ 2090023 w 2361287"/>
              <a:gd name="connsiteY13" fmla="*/ 1198304 h 3468476"/>
              <a:gd name="connsiteX14" fmla="*/ 1862508 w 2361287"/>
              <a:gd name="connsiteY14" fmla="*/ 1331090 h 3468476"/>
              <a:gd name="connsiteX15" fmla="*/ 1387065 w 2361287"/>
              <a:gd name="connsiteY15" fmla="*/ 1331090 h 3468476"/>
              <a:gd name="connsiteX16" fmla="*/ 1255807 w 2361287"/>
              <a:gd name="connsiteY16" fmla="*/ 1295681 h 3468476"/>
              <a:gd name="connsiteX17" fmla="*/ 1246400 w 2361287"/>
              <a:gd name="connsiteY17" fmla="*/ 1286164 h 3468476"/>
              <a:gd name="connsiteX18" fmla="*/ 1988967 w 2361287"/>
              <a:gd name="connsiteY18" fmla="*/ 0 h 34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1287" h="3468476">
                <a:moveTo>
                  <a:pt x="738061" y="2166634"/>
                </a:moveTo>
                <a:lnTo>
                  <a:pt x="808592" y="2237987"/>
                </a:lnTo>
                <a:lnTo>
                  <a:pt x="1041939" y="2654052"/>
                </a:lnTo>
                <a:cubicBezTo>
                  <a:pt x="1088608" y="2736674"/>
                  <a:pt x="1088608" y="2837002"/>
                  <a:pt x="1041939" y="2919625"/>
                </a:cubicBezTo>
                <a:lnTo>
                  <a:pt x="805676" y="3335690"/>
                </a:lnTo>
                <a:cubicBezTo>
                  <a:pt x="759006" y="3418313"/>
                  <a:pt x="671501" y="3468476"/>
                  <a:pt x="578162" y="3468476"/>
                </a:cubicBezTo>
                <a:lnTo>
                  <a:pt x="102718" y="3468476"/>
                </a:lnTo>
                <a:cubicBezTo>
                  <a:pt x="79383" y="3468476"/>
                  <a:pt x="56413" y="3465341"/>
                  <a:pt x="34354" y="3459347"/>
                </a:cubicBezTo>
                <a:lnTo>
                  <a:pt x="0" y="3444992"/>
                </a:lnTo>
                <a:close/>
                <a:moveTo>
                  <a:pt x="1996683" y="3224"/>
                </a:moveTo>
                <a:cubicBezTo>
                  <a:pt x="2036061" y="26093"/>
                  <a:pt x="2069604" y="59289"/>
                  <a:pt x="2092939" y="100601"/>
                </a:cubicBezTo>
                <a:lnTo>
                  <a:pt x="2326286" y="516666"/>
                </a:lnTo>
                <a:cubicBezTo>
                  <a:pt x="2372955" y="599288"/>
                  <a:pt x="2372955" y="699617"/>
                  <a:pt x="2326286" y="782239"/>
                </a:cubicBezTo>
                <a:lnTo>
                  <a:pt x="2090023" y="1198304"/>
                </a:lnTo>
                <a:cubicBezTo>
                  <a:pt x="2043353" y="1280927"/>
                  <a:pt x="1955848" y="1331090"/>
                  <a:pt x="1862508" y="1331090"/>
                </a:cubicBezTo>
                <a:lnTo>
                  <a:pt x="1387065" y="1331090"/>
                </a:lnTo>
                <a:cubicBezTo>
                  <a:pt x="1340395" y="1331090"/>
                  <a:pt x="1295184" y="1318549"/>
                  <a:pt x="1255807" y="1295681"/>
                </a:cubicBezTo>
                <a:lnTo>
                  <a:pt x="1246400" y="1286164"/>
                </a:lnTo>
                <a:lnTo>
                  <a:pt x="1988967" y="0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9" name="Graphic 32">
            <a:extLst>
              <a:ext uri="{FF2B5EF4-FFF2-40B4-BE49-F238E27FC236}">
                <a16:creationId xmlns:a16="http://schemas.microsoft.com/office/drawing/2014/main" id="{612C7674-2B0F-4272-9BDF-14802B0C92B9}"/>
              </a:ext>
            </a:extLst>
          </p:cNvPr>
          <p:cNvSpPr/>
          <p:nvPr/>
        </p:nvSpPr>
        <p:spPr>
          <a:xfrm rot="19800000">
            <a:off x="598707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" name="Graphic 32">
            <a:extLst>
              <a:ext uri="{FF2B5EF4-FFF2-40B4-BE49-F238E27FC236}">
                <a16:creationId xmlns:a16="http://schemas.microsoft.com/office/drawing/2014/main" id="{A42716F1-5719-4A12-A9F7-9E742404D9FD}"/>
              </a:ext>
            </a:extLst>
          </p:cNvPr>
          <p:cNvSpPr/>
          <p:nvPr/>
        </p:nvSpPr>
        <p:spPr>
          <a:xfrm rot="19800000">
            <a:off x="2010022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Graphic 32">
            <a:extLst>
              <a:ext uri="{FF2B5EF4-FFF2-40B4-BE49-F238E27FC236}">
                <a16:creationId xmlns:a16="http://schemas.microsoft.com/office/drawing/2014/main" id="{854384BF-DB33-44DC-A119-D3B5EE4F22AC}"/>
              </a:ext>
            </a:extLst>
          </p:cNvPr>
          <p:cNvSpPr/>
          <p:nvPr/>
        </p:nvSpPr>
        <p:spPr>
          <a:xfrm rot="19800000">
            <a:off x="-122152" y="2135171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5FFF89-F704-4026-8DE3-A36D5C5B544E}"/>
              </a:ext>
            </a:extLst>
          </p:cNvPr>
          <p:cNvSpPr/>
          <p:nvPr/>
        </p:nvSpPr>
        <p:spPr>
          <a:xfrm rot="19800000">
            <a:off x="606067" y="5936778"/>
            <a:ext cx="1440702" cy="1230630"/>
          </a:xfrm>
          <a:custGeom>
            <a:avLst/>
            <a:gdLst>
              <a:gd name="connsiteX0" fmla="*/ 1076098 w 1440702"/>
              <a:gd name="connsiteY0" fmla="*/ 35410 h 1230630"/>
              <a:gd name="connsiteX1" fmla="*/ 1172354 w 1440702"/>
              <a:gd name="connsiteY1" fmla="*/ 132786 h 1230630"/>
              <a:gd name="connsiteX2" fmla="*/ 1405701 w 1440702"/>
              <a:gd name="connsiteY2" fmla="*/ 548852 h 1230630"/>
              <a:gd name="connsiteX3" fmla="*/ 1405701 w 1440702"/>
              <a:gd name="connsiteY3" fmla="*/ 814425 h 1230630"/>
              <a:gd name="connsiteX4" fmla="*/ 1169438 w 1440702"/>
              <a:gd name="connsiteY4" fmla="*/ 1230490 h 1230630"/>
              <a:gd name="connsiteX5" fmla="*/ 1169331 w 1440702"/>
              <a:gd name="connsiteY5" fmla="*/ 1230630 h 1230630"/>
              <a:gd name="connsiteX6" fmla="*/ 0 w 1440702"/>
              <a:gd name="connsiteY6" fmla="*/ 555516 h 1230630"/>
              <a:gd name="connsiteX7" fmla="*/ 2702 w 1440702"/>
              <a:gd name="connsiteY7" fmla="*/ 548852 h 1230630"/>
              <a:gd name="connsiteX8" fmla="*/ 241883 w 1440702"/>
              <a:gd name="connsiteY8" fmla="*/ 132787 h 1230630"/>
              <a:gd name="connsiteX9" fmla="*/ 469396 w 1440702"/>
              <a:gd name="connsiteY9" fmla="*/ 1 h 1230630"/>
              <a:gd name="connsiteX10" fmla="*/ 944841 w 1440702"/>
              <a:gd name="connsiteY10" fmla="*/ 0 h 1230630"/>
              <a:gd name="connsiteX11" fmla="*/ 1076098 w 1440702"/>
              <a:gd name="connsiteY11" fmla="*/ 35410 h 123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702" h="1230630">
                <a:moveTo>
                  <a:pt x="1076098" y="35410"/>
                </a:moveTo>
                <a:cubicBezTo>
                  <a:pt x="1115476" y="58279"/>
                  <a:pt x="1149019" y="91476"/>
                  <a:pt x="1172354" y="132786"/>
                </a:cubicBezTo>
                <a:lnTo>
                  <a:pt x="1405701" y="548852"/>
                </a:lnTo>
                <a:cubicBezTo>
                  <a:pt x="1452370" y="631474"/>
                  <a:pt x="1452370" y="731802"/>
                  <a:pt x="1405701" y="814425"/>
                </a:cubicBezTo>
                <a:lnTo>
                  <a:pt x="1169438" y="1230490"/>
                </a:lnTo>
                <a:lnTo>
                  <a:pt x="1169331" y="1230630"/>
                </a:lnTo>
                <a:lnTo>
                  <a:pt x="0" y="555516"/>
                </a:lnTo>
                <a:lnTo>
                  <a:pt x="2702" y="548852"/>
                </a:lnTo>
                <a:lnTo>
                  <a:pt x="241883" y="132787"/>
                </a:lnTo>
                <a:cubicBezTo>
                  <a:pt x="288553" y="50164"/>
                  <a:pt x="376058" y="0"/>
                  <a:pt x="469396" y="1"/>
                </a:cubicBezTo>
                <a:lnTo>
                  <a:pt x="944841" y="0"/>
                </a:lnTo>
                <a:cubicBezTo>
                  <a:pt x="991510" y="1"/>
                  <a:pt x="1036721" y="12542"/>
                  <a:pt x="1076098" y="35410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4" name="Graphic 32">
            <a:extLst>
              <a:ext uri="{FF2B5EF4-FFF2-40B4-BE49-F238E27FC236}">
                <a16:creationId xmlns:a16="http://schemas.microsoft.com/office/drawing/2014/main" id="{19390626-58F2-4BC1-81D4-8981460F61DB}"/>
              </a:ext>
            </a:extLst>
          </p:cNvPr>
          <p:cNvSpPr/>
          <p:nvPr/>
        </p:nvSpPr>
        <p:spPr>
          <a:xfrm rot="19800000">
            <a:off x="555122" y="3387789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Graphic 32">
            <a:extLst>
              <a:ext uri="{FF2B5EF4-FFF2-40B4-BE49-F238E27FC236}">
                <a16:creationId xmlns:a16="http://schemas.microsoft.com/office/drawing/2014/main" id="{CBC8DF93-252B-49D6-A4F6-1C23A4ADA660}"/>
              </a:ext>
            </a:extLst>
          </p:cNvPr>
          <p:cNvSpPr/>
          <p:nvPr/>
        </p:nvSpPr>
        <p:spPr>
          <a:xfrm rot="19800000">
            <a:off x="1251318" y="462837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FD5CEE2-4A4D-428F-9418-EF97F7781DD7}"/>
              </a:ext>
            </a:extLst>
          </p:cNvPr>
          <p:cNvSpPr/>
          <p:nvPr/>
        </p:nvSpPr>
        <p:spPr>
          <a:xfrm rot="19800000">
            <a:off x="-219977" y="5821240"/>
            <a:ext cx="835896" cy="1184658"/>
          </a:xfrm>
          <a:custGeom>
            <a:avLst/>
            <a:gdLst>
              <a:gd name="connsiteX0" fmla="*/ 500607 w 835896"/>
              <a:gd name="connsiteY0" fmla="*/ 0 h 1184658"/>
              <a:gd name="connsiteX1" fmla="*/ 567548 w 835896"/>
              <a:gd name="connsiteY1" fmla="*/ 67720 h 1184658"/>
              <a:gd name="connsiteX2" fmla="*/ 800895 w 835896"/>
              <a:gd name="connsiteY2" fmla="*/ 483786 h 1184658"/>
              <a:gd name="connsiteX3" fmla="*/ 800895 w 835896"/>
              <a:gd name="connsiteY3" fmla="*/ 749359 h 1184658"/>
              <a:gd name="connsiteX4" fmla="*/ 564632 w 835896"/>
              <a:gd name="connsiteY4" fmla="*/ 1165424 h 1184658"/>
              <a:gd name="connsiteX5" fmla="*/ 550065 w 835896"/>
              <a:gd name="connsiteY5" fmla="*/ 1184658 h 1184658"/>
              <a:gd name="connsiteX6" fmla="*/ 0 w 835896"/>
              <a:gd name="connsiteY6" fmla="*/ 867077 h 118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5896" h="1184658">
                <a:moveTo>
                  <a:pt x="500607" y="0"/>
                </a:moveTo>
                <a:lnTo>
                  <a:pt x="567548" y="67720"/>
                </a:lnTo>
                <a:lnTo>
                  <a:pt x="800895" y="483786"/>
                </a:lnTo>
                <a:cubicBezTo>
                  <a:pt x="847564" y="566408"/>
                  <a:pt x="847564" y="666736"/>
                  <a:pt x="800895" y="749359"/>
                </a:cubicBezTo>
                <a:lnTo>
                  <a:pt x="564632" y="1165424"/>
                </a:lnTo>
                <a:lnTo>
                  <a:pt x="550065" y="1184658"/>
                </a:lnTo>
                <a:lnTo>
                  <a:pt x="0" y="8670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47" name="Graphic 32">
            <a:extLst>
              <a:ext uri="{FF2B5EF4-FFF2-40B4-BE49-F238E27FC236}">
                <a16:creationId xmlns:a16="http://schemas.microsoft.com/office/drawing/2014/main" id="{35DF256D-2729-43AA-8E11-6E25C746DD06}"/>
              </a:ext>
            </a:extLst>
          </p:cNvPr>
          <p:cNvSpPr/>
          <p:nvPr/>
        </p:nvSpPr>
        <p:spPr>
          <a:xfrm rot="19800000">
            <a:off x="-157427" y="4628376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78927C2-2999-44F7-9961-7E8C452A1365}"/>
              </a:ext>
            </a:extLst>
          </p:cNvPr>
          <p:cNvSpPr/>
          <p:nvPr userDrawn="1"/>
        </p:nvSpPr>
        <p:spPr>
          <a:xfrm rot="9000000">
            <a:off x="9345905" y="5859138"/>
            <a:ext cx="1466392" cy="1290756"/>
          </a:xfrm>
          <a:custGeom>
            <a:avLst/>
            <a:gdLst>
              <a:gd name="connsiteX0" fmla="*/ 367521 w 1466392"/>
              <a:gd name="connsiteY0" fmla="*/ 1255347 h 1290756"/>
              <a:gd name="connsiteX1" fmla="*/ 271265 w 1466392"/>
              <a:gd name="connsiteY1" fmla="*/ 1157970 h 1290756"/>
              <a:gd name="connsiteX2" fmla="*/ 35001 w 1466392"/>
              <a:gd name="connsiteY2" fmla="*/ 741905 h 1290756"/>
              <a:gd name="connsiteX3" fmla="*/ 35001 w 1466392"/>
              <a:gd name="connsiteY3" fmla="*/ 476332 h 1290756"/>
              <a:gd name="connsiteX4" fmla="*/ 274182 w 1466392"/>
              <a:gd name="connsiteY4" fmla="*/ 60267 h 1290756"/>
              <a:gd name="connsiteX5" fmla="*/ 316294 w 1466392"/>
              <a:gd name="connsiteY5" fmla="*/ 4663 h 1290756"/>
              <a:gd name="connsiteX6" fmla="*/ 322337 w 1466392"/>
              <a:gd name="connsiteY6" fmla="*/ 0 h 1290756"/>
              <a:gd name="connsiteX7" fmla="*/ 1466392 w 1466392"/>
              <a:gd name="connsiteY7" fmla="*/ 660521 h 1290756"/>
              <a:gd name="connsiteX8" fmla="*/ 1464251 w 1466392"/>
              <a:gd name="connsiteY8" fmla="*/ 677171 h 1290756"/>
              <a:gd name="connsiteX9" fmla="*/ 1438000 w 1466392"/>
              <a:gd name="connsiteY9" fmla="*/ 741905 h 1290756"/>
              <a:gd name="connsiteX10" fmla="*/ 1201736 w 1466392"/>
              <a:gd name="connsiteY10" fmla="*/ 1157970 h 1290756"/>
              <a:gd name="connsiteX11" fmla="*/ 974223 w 1466392"/>
              <a:gd name="connsiteY11" fmla="*/ 1290756 h 1290756"/>
              <a:gd name="connsiteX12" fmla="*/ 498779 w 1466392"/>
              <a:gd name="connsiteY12" fmla="*/ 1290756 h 1290756"/>
              <a:gd name="connsiteX13" fmla="*/ 367521 w 1466392"/>
              <a:gd name="connsiteY13" fmla="*/ 1255347 h 129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6392" h="1290756">
                <a:moveTo>
                  <a:pt x="367521" y="1255347"/>
                </a:moveTo>
                <a:cubicBezTo>
                  <a:pt x="328143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1"/>
                  <a:pt x="300070" y="20984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7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2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6" name="Graphic 32">
            <a:extLst>
              <a:ext uri="{FF2B5EF4-FFF2-40B4-BE49-F238E27FC236}">
                <a16:creationId xmlns:a16="http://schemas.microsoft.com/office/drawing/2014/main" id="{1249444B-D0D0-4A29-9C47-34CCDC45A94A}"/>
              </a:ext>
            </a:extLst>
          </p:cNvPr>
          <p:cNvSpPr/>
          <p:nvPr userDrawn="1"/>
        </p:nvSpPr>
        <p:spPr>
          <a:xfrm rot="9000000">
            <a:off x="10005071" y="457022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1" name="Graphic 32">
            <a:extLst>
              <a:ext uri="{FF2B5EF4-FFF2-40B4-BE49-F238E27FC236}">
                <a16:creationId xmlns:a16="http://schemas.microsoft.com/office/drawing/2014/main" id="{6051DEC0-010E-40DD-8BAD-602E02CD9C15}"/>
              </a:ext>
            </a:extLst>
          </p:cNvPr>
          <p:cNvSpPr/>
          <p:nvPr userDrawn="1"/>
        </p:nvSpPr>
        <p:spPr>
          <a:xfrm rot="9000000">
            <a:off x="10763775" y="83643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110247-17C2-4658-B54F-36292B9201C1}"/>
              </a:ext>
            </a:extLst>
          </p:cNvPr>
          <p:cNvSpPr/>
          <p:nvPr userDrawn="1"/>
        </p:nvSpPr>
        <p:spPr>
          <a:xfrm rot="9000000">
            <a:off x="8119809" y="5152446"/>
            <a:ext cx="3914446" cy="2704141"/>
          </a:xfrm>
          <a:custGeom>
            <a:avLst/>
            <a:gdLst>
              <a:gd name="connsiteX0" fmla="*/ 367521 w 3914446"/>
              <a:gd name="connsiteY0" fmla="*/ 1255347 h 2704141"/>
              <a:gd name="connsiteX1" fmla="*/ 271265 w 3914446"/>
              <a:gd name="connsiteY1" fmla="*/ 1157970 h 2704141"/>
              <a:gd name="connsiteX2" fmla="*/ 35001 w 3914446"/>
              <a:gd name="connsiteY2" fmla="*/ 741905 h 2704141"/>
              <a:gd name="connsiteX3" fmla="*/ 35001 w 3914446"/>
              <a:gd name="connsiteY3" fmla="*/ 476332 h 2704141"/>
              <a:gd name="connsiteX4" fmla="*/ 274182 w 3914446"/>
              <a:gd name="connsiteY4" fmla="*/ 60267 h 2704141"/>
              <a:gd name="connsiteX5" fmla="*/ 316294 w 3914446"/>
              <a:gd name="connsiteY5" fmla="*/ 4663 h 2704141"/>
              <a:gd name="connsiteX6" fmla="*/ 322337 w 3914446"/>
              <a:gd name="connsiteY6" fmla="*/ 0 h 2704141"/>
              <a:gd name="connsiteX7" fmla="*/ 1466392 w 3914446"/>
              <a:gd name="connsiteY7" fmla="*/ 660521 h 2704141"/>
              <a:gd name="connsiteX8" fmla="*/ 1464251 w 3914446"/>
              <a:gd name="connsiteY8" fmla="*/ 677171 h 2704141"/>
              <a:gd name="connsiteX9" fmla="*/ 1438000 w 3914446"/>
              <a:gd name="connsiteY9" fmla="*/ 741905 h 2704141"/>
              <a:gd name="connsiteX10" fmla="*/ 1201736 w 3914446"/>
              <a:gd name="connsiteY10" fmla="*/ 1157970 h 2704141"/>
              <a:gd name="connsiteX11" fmla="*/ 974223 w 3914446"/>
              <a:gd name="connsiteY11" fmla="*/ 1290756 h 2704141"/>
              <a:gd name="connsiteX12" fmla="*/ 498779 w 3914446"/>
              <a:gd name="connsiteY12" fmla="*/ 1290756 h 2704141"/>
              <a:gd name="connsiteX13" fmla="*/ 367521 w 3914446"/>
              <a:gd name="connsiteY13" fmla="*/ 1255347 h 2704141"/>
              <a:gd name="connsiteX14" fmla="*/ 2815576 w 3914446"/>
              <a:gd name="connsiteY14" fmla="*/ 2668732 h 2704141"/>
              <a:gd name="connsiteX15" fmla="*/ 2719319 w 3914446"/>
              <a:gd name="connsiteY15" fmla="*/ 2571355 h 2704141"/>
              <a:gd name="connsiteX16" fmla="*/ 2483056 w 3914446"/>
              <a:gd name="connsiteY16" fmla="*/ 2155290 h 2704141"/>
              <a:gd name="connsiteX17" fmla="*/ 2483056 w 3914446"/>
              <a:gd name="connsiteY17" fmla="*/ 1889717 h 2704141"/>
              <a:gd name="connsiteX18" fmla="*/ 2722237 w 3914446"/>
              <a:gd name="connsiteY18" fmla="*/ 1473652 h 2704141"/>
              <a:gd name="connsiteX19" fmla="*/ 2764349 w 3914446"/>
              <a:gd name="connsiteY19" fmla="*/ 1418047 h 2704141"/>
              <a:gd name="connsiteX20" fmla="*/ 2770392 w 3914446"/>
              <a:gd name="connsiteY20" fmla="*/ 1413385 h 2704141"/>
              <a:gd name="connsiteX21" fmla="*/ 3914446 w 3914446"/>
              <a:gd name="connsiteY21" fmla="*/ 2073906 h 2704141"/>
              <a:gd name="connsiteX22" fmla="*/ 3912306 w 3914446"/>
              <a:gd name="connsiteY22" fmla="*/ 2090556 h 2704141"/>
              <a:gd name="connsiteX23" fmla="*/ 3886055 w 3914446"/>
              <a:gd name="connsiteY23" fmla="*/ 2155290 h 2704141"/>
              <a:gd name="connsiteX24" fmla="*/ 3649791 w 3914446"/>
              <a:gd name="connsiteY24" fmla="*/ 2571355 h 2704141"/>
              <a:gd name="connsiteX25" fmla="*/ 3422277 w 3914446"/>
              <a:gd name="connsiteY25" fmla="*/ 2704141 h 2704141"/>
              <a:gd name="connsiteX26" fmla="*/ 2946833 w 3914446"/>
              <a:gd name="connsiteY26" fmla="*/ 2704141 h 2704141"/>
              <a:gd name="connsiteX27" fmla="*/ 2815576 w 3914446"/>
              <a:gd name="connsiteY27" fmla="*/ 2668732 h 270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4446" h="2704141">
                <a:moveTo>
                  <a:pt x="367521" y="1255347"/>
                </a:moveTo>
                <a:cubicBezTo>
                  <a:pt x="328144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2"/>
                  <a:pt x="300070" y="20985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8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3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  <a:moveTo>
                  <a:pt x="2815576" y="2668732"/>
                </a:moveTo>
                <a:cubicBezTo>
                  <a:pt x="2776198" y="2645863"/>
                  <a:pt x="2742654" y="2612666"/>
                  <a:pt x="2719319" y="2571355"/>
                </a:cubicBezTo>
                <a:lnTo>
                  <a:pt x="2483056" y="2155290"/>
                </a:lnTo>
                <a:cubicBezTo>
                  <a:pt x="2436387" y="2072668"/>
                  <a:pt x="2436387" y="1972339"/>
                  <a:pt x="2483056" y="1889717"/>
                </a:cubicBezTo>
                <a:lnTo>
                  <a:pt x="2722237" y="1473652"/>
                </a:lnTo>
                <a:cubicBezTo>
                  <a:pt x="2733904" y="1452996"/>
                  <a:pt x="2748125" y="1434369"/>
                  <a:pt x="2764349" y="1418047"/>
                </a:cubicBezTo>
                <a:lnTo>
                  <a:pt x="2770392" y="1413385"/>
                </a:lnTo>
                <a:lnTo>
                  <a:pt x="3914446" y="2073906"/>
                </a:lnTo>
                <a:lnTo>
                  <a:pt x="3912306" y="2090556"/>
                </a:lnTo>
                <a:cubicBezTo>
                  <a:pt x="3906472" y="2112872"/>
                  <a:pt x="3897722" y="2134634"/>
                  <a:pt x="3886055" y="2155290"/>
                </a:cubicBezTo>
                <a:lnTo>
                  <a:pt x="3649791" y="2571355"/>
                </a:lnTo>
                <a:cubicBezTo>
                  <a:pt x="3603122" y="2653978"/>
                  <a:pt x="3515617" y="2704141"/>
                  <a:pt x="3422277" y="2704141"/>
                </a:cubicBezTo>
                <a:lnTo>
                  <a:pt x="2946833" y="2704141"/>
                </a:lnTo>
                <a:cubicBezTo>
                  <a:pt x="2900164" y="2704141"/>
                  <a:pt x="2854953" y="2691600"/>
                  <a:pt x="2815576" y="266873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21660B7-CF95-4459-AA89-B1FEF1DA2E01}"/>
              </a:ext>
            </a:extLst>
          </p:cNvPr>
          <p:cNvSpPr/>
          <p:nvPr userDrawn="1"/>
        </p:nvSpPr>
        <p:spPr>
          <a:xfrm rot="9000000">
            <a:off x="8886066" y="-850076"/>
            <a:ext cx="3323559" cy="2654455"/>
          </a:xfrm>
          <a:custGeom>
            <a:avLst/>
            <a:gdLst>
              <a:gd name="connsiteX0" fmla="*/ 529051 w 3323559"/>
              <a:gd name="connsiteY0" fmla="*/ 1224213 h 2654455"/>
              <a:gd name="connsiteX1" fmla="*/ 0 w 3323559"/>
              <a:gd name="connsiteY1" fmla="*/ 918766 h 2654455"/>
              <a:gd name="connsiteX2" fmla="*/ 530449 w 3323559"/>
              <a:gd name="connsiteY2" fmla="*/ 0 h 2654455"/>
              <a:gd name="connsiteX3" fmla="*/ 541125 w 3323559"/>
              <a:gd name="connsiteY3" fmla="*/ 8237 h 2654455"/>
              <a:gd name="connsiteX4" fmla="*/ 583237 w 3323559"/>
              <a:gd name="connsiteY4" fmla="*/ 63841 h 2654455"/>
              <a:gd name="connsiteX5" fmla="*/ 816585 w 3323559"/>
              <a:gd name="connsiteY5" fmla="*/ 479906 h 2654455"/>
              <a:gd name="connsiteX6" fmla="*/ 816584 w 3323559"/>
              <a:gd name="connsiteY6" fmla="*/ 745479 h 2654455"/>
              <a:gd name="connsiteX7" fmla="*/ 580320 w 3323559"/>
              <a:gd name="connsiteY7" fmla="*/ 1161544 h 2654455"/>
              <a:gd name="connsiteX8" fmla="*/ 538208 w 3323559"/>
              <a:gd name="connsiteY8" fmla="*/ 1217149 h 2654455"/>
              <a:gd name="connsiteX9" fmla="*/ 1764827 w 3323559"/>
              <a:gd name="connsiteY9" fmla="*/ 1937689 h 2654455"/>
              <a:gd name="connsiteX10" fmla="*/ 624880 w 3323559"/>
              <a:gd name="connsiteY10" fmla="*/ 1279540 h 2654455"/>
              <a:gd name="connsiteX11" fmla="*/ 628133 w 3323559"/>
              <a:gd name="connsiteY11" fmla="*/ 1254240 h 2654455"/>
              <a:gd name="connsiteX12" fmla="*/ 654384 w 3323559"/>
              <a:gd name="connsiteY12" fmla="*/ 1189507 h 2654455"/>
              <a:gd name="connsiteX13" fmla="*/ 893565 w 3323559"/>
              <a:gd name="connsiteY13" fmla="*/ 773441 h 2654455"/>
              <a:gd name="connsiteX14" fmla="*/ 1121077 w 3323559"/>
              <a:gd name="connsiteY14" fmla="*/ 640655 h 2654455"/>
              <a:gd name="connsiteX15" fmla="*/ 1596522 w 3323559"/>
              <a:gd name="connsiteY15" fmla="*/ 640655 h 2654455"/>
              <a:gd name="connsiteX16" fmla="*/ 1824035 w 3323559"/>
              <a:gd name="connsiteY16" fmla="*/ 773441 h 2654455"/>
              <a:gd name="connsiteX17" fmla="*/ 2057383 w 3323559"/>
              <a:gd name="connsiteY17" fmla="*/ 1189507 h 2654455"/>
              <a:gd name="connsiteX18" fmla="*/ 2057382 w 3323559"/>
              <a:gd name="connsiteY18" fmla="*/ 1455080 h 2654455"/>
              <a:gd name="connsiteX19" fmla="*/ 1821118 w 3323559"/>
              <a:gd name="connsiteY19" fmla="*/ 1871145 h 2654455"/>
              <a:gd name="connsiteX20" fmla="*/ 1779006 w 3323559"/>
              <a:gd name="connsiteY20" fmla="*/ 1926749 h 2654455"/>
              <a:gd name="connsiteX21" fmla="*/ 3006303 w 3323559"/>
              <a:gd name="connsiteY21" fmla="*/ 2654455 h 2654455"/>
              <a:gd name="connsiteX22" fmla="*/ 1857718 w 3323559"/>
              <a:gd name="connsiteY22" fmla="*/ 1991320 h 2654455"/>
              <a:gd name="connsiteX23" fmla="*/ 1859309 w 3323559"/>
              <a:gd name="connsiteY23" fmla="*/ 1978953 h 2654455"/>
              <a:gd name="connsiteX24" fmla="*/ 1885560 w 3323559"/>
              <a:gd name="connsiteY24" fmla="*/ 1914220 h 2654455"/>
              <a:gd name="connsiteX25" fmla="*/ 2124740 w 3323559"/>
              <a:gd name="connsiteY25" fmla="*/ 1498154 h 2654455"/>
              <a:gd name="connsiteX26" fmla="*/ 2352253 w 3323559"/>
              <a:gd name="connsiteY26" fmla="*/ 1365369 h 2654455"/>
              <a:gd name="connsiteX27" fmla="*/ 2827698 w 3323559"/>
              <a:gd name="connsiteY27" fmla="*/ 1365368 h 2654455"/>
              <a:gd name="connsiteX28" fmla="*/ 3055211 w 3323559"/>
              <a:gd name="connsiteY28" fmla="*/ 1498154 h 2654455"/>
              <a:gd name="connsiteX29" fmla="*/ 3288559 w 3323559"/>
              <a:gd name="connsiteY29" fmla="*/ 1914220 h 2654455"/>
              <a:gd name="connsiteX30" fmla="*/ 3288558 w 3323559"/>
              <a:gd name="connsiteY30" fmla="*/ 2179793 h 2654455"/>
              <a:gd name="connsiteX31" fmla="*/ 3052294 w 3323559"/>
              <a:gd name="connsiteY31" fmla="*/ 2595858 h 2654455"/>
              <a:gd name="connsiteX32" fmla="*/ 3010182 w 3323559"/>
              <a:gd name="connsiteY32" fmla="*/ 2651462 h 26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23559" h="2654455">
                <a:moveTo>
                  <a:pt x="529051" y="1224213"/>
                </a:moveTo>
                <a:lnTo>
                  <a:pt x="0" y="918766"/>
                </a:lnTo>
                <a:lnTo>
                  <a:pt x="530449" y="0"/>
                </a:lnTo>
                <a:lnTo>
                  <a:pt x="541125" y="8237"/>
                </a:lnTo>
                <a:cubicBezTo>
                  <a:pt x="557350" y="24558"/>
                  <a:pt x="571570" y="43185"/>
                  <a:pt x="583237" y="63841"/>
                </a:cubicBezTo>
                <a:lnTo>
                  <a:pt x="816585" y="479906"/>
                </a:lnTo>
                <a:cubicBezTo>
                  <a:pt x="863253" y="562529"/>
                  <a:pt x="863253" y="662857"/>
                  <a:pt x="816584" y="745479"/>
                </a:cubicBezTo>
                <a:lnTo>
                  <a:pt x="580320" y="1161544"/>
                </a:lnTo>
                <a:cubicBezTo>
                  <a:pt x="568653" y="1182200"/>
                  <a:pt x="554433" y="1200827"/>
                  <a:pt x="538208" y="1217149"/>
                </a:cubicBezTo>
                <a:close/>
                <a:moveTo>
                  <a:pt x="1764827" y="1937689"/>
                </a:moveTo>
                <a:lnTo>
                  <a:pt x="624880" y="1279540"/>
                </a:lnTo>
                <a:lnTo>
                  <a:pt x="628133" y="1254240"/>
                </a:lnTo>
                <a:cubicBezTo>
                  <a:pt x="633966" y="1231925"/>
                  <a:pt x="642717" y="1210163"/>
                  <a:pt x="654384" y="1189507"/>
                </a:cubicBezTo>
                <a:lnTo>
                  <a:pt x="893565" y="773441"/>
                </a:lnTo>
                <a:cubicBezTo>
                  <a:pt x="940234" y="690819"/>
                  <a:pt x="1027739" y="640656"/>
                  <a:pt x="1121077" y="640655"/>
                </a:cubicBezTo>
                <a:lnTo>
                  <a:pt x="1596522" y="640655"/>
                </a:lnTo>
                <a:cubicBezTo>
                  <a:pt x="1689860" y="640655"/>
                  <a:pt x="1777367" y="690819"/>
                  <a:pt x="1824035" y="773441"/>
                </a:cubicBezTo>
                <a:lnTo>
                  <a:pt x="2057383" y="1189507"/>
                </a:lnTo>
                <a:cubicBezTo>
                  <a:pt x="2104051" y="1272129"/>
                  <a:pt x="2104051" y="1372457"/>
                  <a:pt x="2057382" y="1455080"/>
                </a:cubicBezTo>
                <a:lnTo>
                  <a:pt x="1821118" y="1871145"/>
                </a:lnTo>
                <a:cubicBezTo>
                  <a:pt x="1809450" y="1891800"/>
                  <a:pt x="1795231" y="1910427"/>
                  <a:pt x="1779006" y="1926749"/>
                </a:cubicBezTo>
                <a:close/>
                <a:moveTo>
                  <a:pt x="3006303" y="2654455"/>
                </a:moveTo>
                <a:lnTo>
                  <a:pt x="1857718" y="1991320"/>
                </a:lnTo>
                <a:lnTo>
                  <a:pt x="1859309" y="1978953"/>
                </a:lnTo>
                <a:cubicBezTo>
                  <a:pt x="1865142" y="1956637"/>
                  <a:pt x="1873892" y="1934875"/>
                  <a:pt x="1885560" y="1914220"/>
                </a:cubicBezTo>
                <a:lnTo>
                  <a:pt x="2124740" y="1498154"/>
                </a:lnTo>
                <a:cubicBezTo>
                  <a:pt x="2171410" y="1415532"/>
                  <a:pt x="2258915" y="1365369"/>
                  <a:pt x="2352253" y="1365369"/>
                </a:cubicBezTo>
                <a:lnTo>
                  <a:pt x="2827698" y="1365368"/>
                </a:lnTo>
                <a:cubicBezTo>
                  <a:pt x="2921036" y="1365368"/>
                  <a:pt x="3008543" y="1415532"/>
                  <a:pt x="3055211" y="1498154"/>
                </a:cubicBezTo>
                <a:lnTo>
                  <a:pt x="3288559" y="1914220"/>
                </a:lnTo>
                <a:cubicBezTo>
                  <a:pt x="3335227" y="1996842"/>
                  <a:pt x="3335227" y="2097170"/>
                  <a:pt x="3288558" y="2179793"/>
                </a:cubicBezTo>
                <a:lnTo>
                  <a:pt x="3052294" y="2595858"/>
                </a:lnTo>
                <a:cubicBezTo>
                  <a:pt x="3040626" y="2616513"/>
                  <a:pt x="3026407" y="2635140"/>
                  <a:pt x="3010182" y="265146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6F1272E-B2CE-4B61-85E6-E09A7F226DC3}"/>
              </a:ext>
            </a:extLst>
          </p:cNvPr>
          <p:cNvSpPr/>
          <p:nvPr userDrawn="1"/>
        </p:nvSpPr>
        <p:spPr>
          <a:xfrm rot="9000000">
            <a:off x="10856727" y="2417082"/>
            <a:ext cx="2348024" cy="3460855"/>
          </a:xfrm>
          <a:custGeom>
            <a:avLst/>
            <a:gdLst>
              <a:gd name="connsiteX0" fmla="*/ 1243802 w 2348024"/>
              <a:gd name="connsiteY0" fmla="*/ 1288585 h 3460855"/>
              <a:gd name="connsiteX1" fmla="*/ 1987767 w 2348024"/>
              <a:gd name="connsiteY1" fmla="*/ 0 h 3460855"/>
              <a:gd name="connsiteX2" fmla="*/ 2079676 w 2348024"/>
              <a:gd name="connsiteY2" fmla="*/ 92979 h 3460855"/>
              <a:gd name="connsiteX3" fmla="*/ 2313024 w 2348024"/>
              <a:gd name="connsiteY3" fmla="*/ 509045 h 3460855"/>
              <a:gd name="connsiteX4" fmla="*/ 2313023 w 2348024"/>
              <a:gd name="connsiteY4" fmla="*/ 774618 h 3460855"/>
              <a:gd name="connsiteX5" fmla="*/ 2076759 w 2348024"/>
              <a:gd name="connsiteY5" fmla="*/ 1190683 h 3460855"/>
              <a:gd name="connsiteX6" fmla="*/ 1849246 w 2348024"/>
              <a:gd name="connsiteY6" fmla="*/ 1323469 h 3460855"/>
              <a:gd name="connsiteX7" fmla="*/ 1373802 w 2348024"/>
              <a:gd name="connsiteY7" fmla="*/ 1323469 h 3460855"/>
              <a:gd name="connsiteX8" fmla="*/ 1305438 w 2348024"/>
              <a:gd name="connsiteY8" fmla="*/ 1314340 h 3460855"/>
              <a:gd name="connsiteX9" fmla="*/ 0 w 2348024"/>
              <a:gd name="connsiteY9" fmla="*/ 3442913 h 3460855"/>
              <a:gd name="connsiteX10" fmla="*/ 735190 w 2348024"/>
              <a:gd name="connsiteY10" fmla="*/ 2169527 h 3460855"/>
              <a:gd name="connsiteX11" fmla="*/ 795328 w 2348024"/>
              <a:gd name="connsiteY11" fmla="*/ 2230365 h 3460855"/>
              <a:gd name="connsiteX12" fmla="*/ 1028676 w 2348024"/>
              <a:gd name="connsiteY12" fmla="*/ 2646430 h 3460855"/>
              <a:gd name="connsiteX13" fmla="*/ 1028675 w 2348024"/>
              <a:gd name="connsiteY13" fmla="*/ 2912002 h 3460855"/>
              <a:gd name="connsiteX14" fmla="*/ 792412 w 2348024"/>
              <a:gd name="connsiteY14" fmla="*/ 3328068 h 3460855"/>
              <a:gd name="connsiteX15" fmla="*/ 564898 w 2348024"/>
              <a:gd name="connsiteY15" fmla="*/ 3460855 h 3460855"/>
              <a:gd name="connsiteX16" fmla="*/ 89454 w 2348024"/>
              <a:gd name="connsiteY16" fmla="*/ 3460855 h 3460855"/>
              <a:gd name="connsiteX17" fmla="*/ 21090 w 2348024"/>
              <a:gd name="connsiteY17" fmla="*/ 3451726 h 3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48024" h="3460855">
                <a:moveTo>
                  <a:pt x="1243802" y="1288585"/>
                </a:moveTo>
                <a:lnTo>
                  <a:pt x="1987767" y="0"/>
                </a:lnTo>
                <a:lnTo>
                  <a:pt x="2079676" y="92979"/>
                </a:lnTo>
                <a:lnTo>
                  <a:pt x="2313024" y="509045"/>
                </a:lnTo>
                <a:cubicBezTo>
                  <a:pt x="2359692" y="591667"/>
                  <a:pt x="2359692" y="691995"/>
                  <a:pt x="2313023" y="774618"/>
                </a:cubicBezTo>
                <a:lnTo>
                  <a:pt x="2076759" y="1190683"/>
                </a:lnTo>
                <a:cubicBezTo>
                  <a:pt x="2030089" y="1273305"/>
                  <a:pt x="1942585" y="1323469"/>
                  <a:pt x="1849246" y="1323469"/>
                </a:cubicBezTo>
                <a:lnTo>
                  <a:pt x="1373802" y="1323469"/>
                </a:lnTo>
                <a:cubicBezTo>
                  <a:pt x="1350467" y="1323469"/>
                  <a:pt x="1327497" y="1320334"/>
                  <a:pt x="1305438" y="1314340"/>
                </a:cubicBezTo>
                <a:close/>
                <a:moveTo>
                  <a:pt x="0" y="3442913"/>
                </a:moveTo>
                <a:lnTo>
                  <a:pt x="735190" y="2169527"/>
                </a:lnTo>
                <a:lnTo>
                  <a:pt x="795328" y="2230365"/>
                </a:lnTo>
                <a:lnTo>
                  <a:pt x="1028676" y="2646430"/>
                </a:lnTo>
                <a:cubicBezTo>
                  <a:pt x="1075344" y="2729053"/>
                  <a:pt x="1075344" y="2829381"/>
                  <a:pt x="1028675" y="2912002"/>
                </a:cubicBezTo>
                <a:lnTo>
                  <a:pt x="792412" y="3328068"/>
                </a:lnTo>
                <a:cubicBezTo>
                  <a:pt x="745742" y="3410691"/>
                  <a:pt x="658237" y="3460855"/>
                  <a:pt x="564898" y="3460855"/>
                </a:cubicBezTo>
                <a:lnTo>
                  <a:pt x="89454" y="3460855"/>
                </a:lnTo>
                <a:cubicBezTo>
                  <a:pt x="66119" y="3460855"/>
                  <a:pt x="43149" y="3457719"/>
                  <a:pt x="21090" y="34517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8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73776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15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8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85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80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31" r:id="rId2"/>
    <p:sldLayoutId id="2147483742" r:id="rId3"/>
    <p:sldLayoutId id="2147483740" r:id="rId4"/>
    <p:sldLayoutId id="2147483736" r:id="rId5"/>
    <p:sldLayoutId id="2147483737" r:id="rId6"/>
    <p:sldLayoutId id="2147483738" r:id="rId7"/>
    <p:sldLayoutId id="2147483739" r:id="rId8"/>
    <p:sldLayoutId id="2147483745" r:id="rId9"/>
    <p:sldLayoutId id="2147483741" r:id="rId10"/>
    <p:sldLayoutId id="2147483743" r:id="rId11"/>
    <p:sldLayoutId id="2147483744" r:id="rId12"/>
    <p:sldLayoutId id="2147483746" r:id="rId13"/>
    <p:sldLayoutId id="2147483752" r:id="rId14"/>
    <p:sldLayoutId id="2147483751" r:id="rId15"/>
    <p:sldLayoutId id="2147483749" r:id="rId16"/>
    <p:sldLayoutId id="2147483735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s229.stanford.edu/proj2013/TimmarajuPalnitkarKhannaGameON!PredictionOf%20EPLMatchOutcomes.pdf" TargetMode="External"/><Relationship Id="rId2" Type="http://schemas.openxmlformats.org/officeDocument/2006/relationships/hyperlink" Target="https://beta.vu.nl/nl/Images/werkstuk-wijk_tcm235-315158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oursehero.com/file/32926170/2JDS-1157-3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922810" y="-3320585"/>
            <a:ext cx="8308950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0" y="1"/>
            <a:ext cx="3165788" cy="684043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824568" y="77319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  <a:spcAft>
                <a:spcPts val="3600"/>
              </a:spcAft>
            </a:pPr>
            <a:r>
              <a:rPr lang="en-US" sz="4400" b="1" dirty="0">
                <a:latin typeface="Times" pitchFamily="2" charset="0"/>
              </a:rPr>
              <a:t>Predicting outcomes and scores for EPL</a:t>
            </a:r>
          </a:p>
          <a:p>
            <a:pPr algn="ctr">
              <a:spcBef>
                <a:spcPts val="1200"/>
              </a:spcBef>
              <a:spcAft>
                <a:spcPts val="3600"/>
              </a:spcAft>
            </a:pPr>
            <a:r>
              <a:rPr lang="en-US" sz="4000" b="1" kern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297" y="140963"/>
            <a:ext cx="2028329" cy="1264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857" y="3327742"/>
            <a:ext cx="4066384" cy="32738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283" y="5797351"/>
            <a:ext cx="774259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57200"/>
            <a:ext cx="11129555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Model/Approach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Predicting results four models were used, they include Logistic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egression, Decision Tree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lassification, Support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ector Machine and Artificial Neural Network(ANN) however, the most optimal model was proven to be Artificial Neural Network (ANN).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predicting Home and Away team scores, Multiple Linear Regression model was the optimal choice.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57200"/>
            <a:ext cx="1112955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set: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split in to 80% to create the training set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(800 rows of 19 variables), because subsample random selections of the training data, train the classifier and record the performance on the validation set.</a:t>
            </a:r>
          </a:p>
          <a:p>
            <a:endParaRPr lang="en-US" sz="2400" dirty="0" smtClean="0">
              <a:latin typeface="Times" pitchFamily="2" charset="0"/>
            </a:endParaRP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US" sz="2400" dirty="0" smtClean="0">
                <a:latin typeface="Times" pitchFamily="2" charset="0"/>
              </a:rPr>
              <a:t>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2400" dirty="0" smtClean="0">
                <a:latin typeface="Times" pitchFamily="2" charset="0"/>
              </a:rPr>
              <a:t>: </a:t>
            </a:r>
          </a:p>
          <a:p>
            <a:endParaRPr lang="en-US" sz="2400" dirty="0" smtClean="0">
              <a:latin typeface="Times" pitchFamily="2" charset="0"/>
            </a:endParaRPr>
          </a:p>
          <a:p>
            <a:r>
              <a:rPr lang="en-US" dirty="0" smtClean="0">
                <a:latin typeface="Times" pitchFamily="2" charset="0"/>
              </a:rPr>
              <a:t>Data set is split in to 20% to create the testing set </a:t>
            </a:r>
            <a:r>
              <a:rPr lang="en-US" dirty="0" err="1" smtClean="0">
                <a:latin typeface="Times" pitchFamily="2" charset="0"/>
              </a:rPr>
              <a:t>i.e</a:t>
            </a:r>
            <a:r>
              <a:rPr lang="en-US" dirty="0" smtClean="0">
                <a:latin typeface="Times" pitchFamily="2" charset="0"/>
              </a:rPr>
              <a:t> (201 rows of 19 variables), because the models performance statistic will have greater variance.</a:t>
            </a:r>
          </a:p>
          <a:p>
            <a:endParaRPr lang="en-US" dirty="0" smtClean="0">
              <a:latin typeface="Times" pitchFamily="2" charset="0"/>
            </a:endParaRPr>
          </a:p>
          <a:p>
            <a:endParaRPr lang="en-US" sz="2400" b="1" dirty="0" smtClean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" pitchFamily="2" charset="0"/>
                <a:cs typeface="Times New Roman" panose="02020603050405020304" pitchFamily="18" charset="0"/>
              </a:rPr>
              <a:t> </a:t>
            </a:r>
            <a:endParaRPr 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4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57200"/>
            <a:ext cx="11129555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#Decision Tree Classification for predicting the result.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&lt;-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(formula=FTR~HST+AST+HF+AF, data=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 predict(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d,newdata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[-4],type="class")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cm&lt;-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d_pred,test_set$FTR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50E4-9A04-C941-8B43-6AFEA144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60" y="3775364"/>
            <a:ext cx="2692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57200"/>
            <a:ext cx="1112955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Logistic regression to find out the winner.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classfier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(formula 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result~HST+AST+HC+AC,family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"binomial" ,data=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predict(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classfier,type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'response',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[-19])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ifelse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&lt;0.50,"A",ifelse(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&lt;0.55,"D","H"))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cm&lt;- table(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y_pred,test_set$result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EC673-98CA-3B44-AAA4-9A114DAD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" y="3429000"/>
            <a:ext cx="2984500" cy="20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57200"/>
            <a:ext cx="1112955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SVM for predicting the results.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installing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Kernlab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SVM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installed.packages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kernlab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kernlab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&lt;-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(formula=FTR~HST+AST+HF+AF+HC+AC, data=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type="C-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classification",kernel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"radial")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 predict(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c,newdata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[-4])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s_pred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cm&lt;- table(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s_pred,test_set$FTR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02F16-436E-FD41-A72B-3C92AF45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9" y="4175641"/>
            <a:ext cx="2794000" cy="2004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85A1F-5DF6-6344-A4BF-5FB7E3056371}"/>
              </a:ext>
            </a:extLst>
          </p:cNvPr>
          <p:cNvSpPr txBox="1"/>
          <p:nvPr/>
        </p:nvSpPr>
        <p:spPr>
          <a:xfrm>
            <a:off x="7524097" y="1173513"/>
            <a:ext cx="224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3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15637"/>
            <a:ext cx="1112955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 (ANN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2F6783-ED8B-7742-9A19-1047D69202B4}"/>
              </a:ext>
            </a:extLst>
          </p:cNvPr>
          <p:cNvSpPr/>
          <p:nvPr/>
        </p:nvSpPr>
        <p:spPr>
          <a:xfrm>
            <a:off x="509451" y="792908"/>
            <a:ext cx="86345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&lt;- h2o.deeplearning(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B01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"result"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training_frame</a:t>
            </a:r>
            <a:r>
              <a:rPr lang="en-US" dirty="0" smtClean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as.h2o(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training_set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n-US" dirty="0" smtClean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B01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"Rectifier"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en-US" dirty="0" smtClean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=c(</a:t>
            </a:r>
            <a:r>
              <a:rPr lang="en-US" dirty="0">
                <a:solidFill>
                  <a:srgbClr val="0552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en-US" dirty="0" smtClean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0552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train_samples_per_iteration</a:t>
            </a:r>
            <a:r>
              <a:rPr lang="en-US" dirty="0" smtClean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0552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dirty="0" smtClean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neural.pred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&lt;- h2o.predict(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newdata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as.h2o(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test_set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552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-15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]))</a:t>
            </a:r>
          </a:p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network.pred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&lt;- </a:t>
            </a:r>
            <a:r>
              <a:rPr lang="en-US" dirty="0" err="1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ifelse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neural.pred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0552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B01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"A"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,ifelse(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neural.pred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0552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0.66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B01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"D"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B01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"H"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network.pred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&lt;- </a:t>
            </a:r>
            <a:r>
              <a:rPr lang="en-US" dirty="0" err="1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as.vector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network.pred</a:t>
            </a:r>
            <a:r>
              <a:rPr lang="en-US" dirty="0">
                <a:solidFill>
                  <a:srgbClr val="061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73707-A56C-F140-96C2-7798C04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23" y="4058228"/>
            <a:ext cx="3873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57200"/>
            <a:ext cx="1112955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kern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Pridicting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Home team goals.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hg&lt;-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(formula =FTHG~HST+HC+AST+HF+AC, data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summary(hg)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hg_pred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 predict(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hg,newdata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[-5])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hg_pred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hg_pred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769B7-58BF-4A4D-B463-C76794BC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30" y="3573922"/>
            <a:ext cx="8286206" cy="289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57200"/>
            <a:ext cx="1112955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#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Away team goals.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ag&lt;-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(formula =FTAG~AST+AC, data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summary(ag)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 predict(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hg,newdata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[-6])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ag_pred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  <a:p>
            <a:endParaRPr lang="en-US" sz="2400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5AA1A8-C323-CA4B-AF1E-BDDA3E38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" y="3631474"/>
            <a:ext cx="10065784" cy="28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4869" y="484909"/>
            <a:ext cx="1112955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ANN model was able to predict the outcome with 98% accuracy.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49558"/>
              </p:ext>
            </p:extLst>
          </p:nvPr>
        </p:nvGraphicFramePr>
        <p:xfrm>
          <a:off x="673463" y="1385871"/>
          <a:ext cx="8196216" cy="167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054">
                  <a:extLst>
                    <a:ext uri="{9D8B030D-6E8A-4147-A177-3AD203B41FA5}">
                      <a16:colId xmlns:a16="http://schemas.microsoft.com/office/drawing/2014/main" val="2979881838"/>
                    </a:ext>
                  </a:extLst>
                </a:gridCol>
                <a:gridCol w="2049054">
                  <a:extLst>
                    <a:ext uri="{9D8B030D-6E8A-4147-A177-3AD203B41FA5}">
                      <a16:colId xmlns:a16="http://schemas.microsoft.com/office/drawing/2014/main" val="2432074412"/>
                    </a:ext>
                  </a:extLst>
                </a:gridCol>
                <a:gridCol w="2049054">
                  <a:extLst>
                    <a:ext uri="{9D8B030D-6E8A-4147-A177-3AD203B41FA5}">
                      <a16:colId xmlns:a16="http://schemas.microsoft.com/office/drawing/2014/main" val="415743448"/>
                    </a:ext>
                  </a:extLst>
                </a:gridCol>
                <a:gridCol w="2049054">
                  <a:extLst>
                    <a:ext uri="{9D8B030D-6E8A-4147-A177-3AD203B41FA5}">
                      <a16:colId xmlns:a16="http://schemas.microsoft.com/office/drawing/2014/main" val="3481594373"/>
                    </a:ext>
                  </a:extLst>
                </a:gridCol>
              </a:tblGrid>
              <a:tr h="105791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Regression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Classification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Vector Machine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 Neural Network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526769"/>
                  </a:ext>
                </a:extLst>
              </a:tr>
              <a:tr h="6129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64.17%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63.68%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6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57200"/>
            <a:ext cx="11129555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Nivard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Wijk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(December 2012). Soccer Analytics Predicting the outcome of soccer matches.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https://beta.vu.nl/nl/Images/werkstuk-wijk_tcm235-315158.pdf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Aditya Srinivas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Timmaraju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Game ON! Predicting English Premier League Match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Retrieved from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://cs229.stanford.edu/proj2013/TimmarajuPalnitkarKhannaGameON!PredictionOf </a:t>
            </a:r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EPLMatchOutcomes.pdf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Francisco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Louzada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(2014). “Predicting Match Outcomes in the English Premier League: Which Will Be the Final Rank?”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Retrieved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://www.coursehero.com/file/32926170/2JDS-1157-3pdf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32">
            <a:extLst>
              <a:ext uri="{FF2B5EF4-FFF2-40B4-BE49-F238E27FC236}">
                <a16:creationId xmlns:a16="http://schemas.microsoft.com/office/drawing/2014/main" id="{CE688A5F-DB04-4DC9-88E8-C784E31F6016}"/>
              </a:ext>
            </a:extLst>
          </p:cNvPr>
          <p:cNvSpPr/>
          <p:nvPr/>
        </p:nvSpPr>
        <p:spPr>
          <a:xfrm rot="19800000">
            <a:off x="1031368" y="1548954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Meet Our Team</a:t>
            </a:r>
          </a:p>
        </p:txBody>
      </p:sp>
      <p:sp>
        <p:nvSpPr>
          <p:cNvPr id="14" name="Graphic 32">
            <a:extLst>
              <a:ext uri="{FF2B5EF4-FFF2-40B4-BE49-F238E27FC236}">
                <a16:creationId xmlns:a16="http://schemas.microsoft.com/office/drawing/2014/main" id="{6A2D2679-9387-4795-B4A6-B7A68DB328F7}"/>
              </a:ext>
            </a:extLst>
          </p:cNvPr>
          <p:cNvSpPr/>
          <p:nvPr/>
        </p:nvSpPr>
        <p:spPr>
          <a:xfrm rot="19800000">
            <a:off x="7768078" y="1549198"/>
            <a:ext cx="3326984" cy="3117412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490" y="1585592"/>
            <a:ext cx="2859272" cy="315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6060" y="2921725"/>
            <a:ext cx="2316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Manmeet </a:t>
            </a:r>
            <a:r>
              <a:rPr lang="en-US" b="1" kern="1400" dirty="0"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Singh Chawla</a:t>
            </a:r>
          </a:p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797158" y="2921725"/>
            <a:ext cx="187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  <a:ea typeface="Times New Roman" panose="02020603050405020304" pitchFamily="18" charset="0"/>
              </a:rPr>
              <a:t>Ramontal Philemon L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37119" y="2921725"/>
            <a:ext cx="187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kern="1400" dirty="0"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Bhagyalakshmi Patchipalu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39807" y="5013434"/>
            <a:ext cx="3069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Supervised by </a:t>
            </a:r>
          </a:p>
          <a:p>
            <a:r>
              <a:rPr lang="en-US" dirty="0">
                <a:latin typeface="Comic Sans MS" panose="030F0702030302020204" pitchFamily="66" charset="0"/>
              </a:rPr>
              <a:t>Dr. Sean Mondesire, Ph.D.</a:t>
            </a:r>
          </a:p>
        </p:txBody>
      </p:sp>
    </p:spTree>
    <p:extLst>
      <p:ext uri="{BB962C8B-B14F-4D97-AF65-F5344CB8AC3E}">
        <p14:creationId xmlns:p14="http://schemas.microsoft.com/office/powerpoint/2010/main" val="6061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938CE6B1-D855-4277-8967-4A72B4D411B2}"/>
              </a:ext>
            </a:extLst>
          </p:cNvPr>
          <p:cNvGrpSpPr/>
          <p:nvPr/>
        </p:nvGrpSpPr>
        <p:grpSpPr>
          <a:xfrm>
            <a:off x="-10831" y="2304805"/>
            <a:ext cx="12192138" cy="2425819"/>
            <a:chOff x="-10831" y="2304805"/>
            <a:chExt cx="12192138" cy="242581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C4BA08-0756-4562-B6BB-3567581436BE}"/>
                </a:ext>
              </a:extLst>
            </p:cNvPr>
            <p:cNvSpPr/>
            <p:nvPr/>
          </p:nvSpPr>
          <p:spPr>
            <a:xfrm>
              <a:off x="-10693" y="2304805"/>
              <a:ext cx="12192000" cy="240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5C7A16F-38B0-4F66-85B0-E66B0FE6E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5400000">
              <a:off x="487423" y="1806551"/>
              <a:ext cx="2407420" cy="340392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45912D-E0AA-4CE9-AACD-295281AF5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16200000">
              <a:off x="9275634" y="1824950"/>
              <a:ext cx="2407420" cy="340392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1D0DAB-60B4-426F-81C5-3E773C258FCE}"/>
              </a:ext>
            </a:extLst>
          </p:cNvPr>
          <p:cNvGrpSpPr/>
          <p:nvPr/>
        </p:nvGrpSpPr>
        <p:grpSpPr>
          <a:xfrm>
            <a:off x="7114314" y="883069"/>
            <a:ext cx="4122687" cy="5212774"/>
            <a:chOff x="7523746" y="706607"/>
            <a:chExt cx="4122687" cy="52127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266C67-5069-4585-B7CA-10E95E9E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"/>
                      </a14:imgEffect>
                      <a14:imgEffect>
                        <a14:brightnessContrast bright="2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883" y="706607"/>
              <a:ext cx="3788550" cy="4966615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A876E0-27A1-49E8-B893-C9D017CF4E1A}"/>
                </a:ext>
              </a:extLst>
            </p:cNvPr>
            <p:cNvGrpSpPr/>
            <p:nvPr/>
          </p:nvGrpSpPr>
          <p:grpSpPr>
            <a:xfrm>
              <a:off x="7523746" y="4789662"/>
              <a:ext cx="901291" cy="1129719"/>
              <a:chOff x="6846896" y="2302630"/>
              <a:chExt cx="2407391" cy="3017534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D2642CF-CB59-4934-B599-47E66CD1AA24}"/>
                  </a:ext>
                </a:extLst>
              </p:cNvPr>
              <p:cNvSpPr/>
              <p:nvPr/>
            </p:nvSpPr>
            <p:spPr>
              <a:xfrm>
                <a:off x="6858578" y="2310064"/>
                <a:ext cx="2376797" cy="235259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70F8613-9C3F-429B-9DB0-033AC5CD226C}"/>
                  </a:ext>
                </a:extLst>
              </p:cNvPr>
              <p:cNvSpPr/>
              <p:nvPr/>
            </p:nvSpPr>
            <p:spPr>
              <a:xfrm>
                <a:off x="7009298" y="5253489"/>
                <a:ext cx="76200" cy="66675"/>
              </a:xfrm>
              <a:custGeom>
                <a:avLst/>
                <a:gdLst>
                  <a:gd name="connsiteX0" fmla="*/ 63967 w 76200"/>
                  <a:gd name="connsiteY0" fmla="*/ 62413 h 66675"/>
                  <a:gd name="connsiteX1" fmla="*/ 8722 w 76200"/>
                  <a:gd name="connsiteY1" fmla="*/ 30980 h 66675"/>
                  <a:gd name="connsiteX2" fmla="*/ 7769 w 76200"/>
                  <a:gd name="connsiteY2" fmla="*/ 22408 h 66675"/>
                  <a:gd name="connsiteX3" fmla="*/ 43964 w 76200"/>
                  <a:gd name="connsiteY3" fmla="*/ 10978 h 66675"/>
                  <a:gd name="connsiteX4" fmla="*/ 71587 w 76200"/>
                  <a:gd name="connsiteY4" fmla="*/ 52888 h 66675"/>
                  <a:gd name="connsiteX5" fmla="*/ 63967 w 76200"/>
                  <a:gd name="connsiteY5" fmla="*/ 624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66675">
                    <a:moveTo>
                      <a:pt x="63967" y="62413"/>
                    </a:moveTo>
                    <a:cubicBezTo>
                      <a:pt x="40154" y="61461"/>
                      <a:pt x="23009" y="48126"/>
                      <a:pt x="8722" y="30980"/>
                    </a:cubicBezTo>
                    <a:cubicBezTo>
                      <a:pt x="6817" y="29076"/>
                      <a:pt x="6817" y="25266"/>
                      <a:pt x="7769" y="22408"/>
                    </a:cubicBezTo>
                    <a:cubicBezTo>
                      <a:pt x="10627" y="9073"/>
                      <a:pt x="33487" y="2405"/>
                      <a:pt x="43964" y="10978"/>
                    </a:cubicBezTo>
                    <a:cubicBezTo>
                      <a:pt x="57299" y="22408"/>
                      <a:pt x="67777" y="35743"/>
                      <a:pt x="71587" y="52888"/>
                    </a:cubicBezTo>
                    <a:cubicBezTo>
                      <a:pt x="71587" y="58603"/>
                      <a:pt x="71587" y="63366"/>
                      <a:pt x="63967" y="62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983772-7651-400C-90F5-E870CF6EB23C}"/>
                  </a:ext>
                </a:extLst>
              </p:cNvPr>
              <p:cNvSpPr/>
              <p:nvPr/>
            </p:nvSpPr>
            <p:spPr>
              <a:xfrm>
                <a:off x="7163010" y="3086576"/>
                <a:ext cx="533400" cy="219075"/>
              </a:xfrm>
              <a:custGeom>
                <a:avLst/>
                <a:gdLst>
                  <a:gd name="connsiteX0" fmla="*/ 82508 w 533400"/>
                  <a:gd name="connsiteY0" fmla="*/ 8096 h 219075"/>
                  <a:gd name="connsiteX1" fmla="*/ 132990 w 533400"/>
                  <a:gd name="connsiteY1" fmla="*/ 54769 h 219075"/>
                  <a:gd name="connsiteX2" fmla="*/ 449220 w 533400"/>
                  <a:gd name="connsiteY2" fmla="*/ 139541 h 219075"/>
                  <a:gd name="connsiteX3" fmla="*/ 516848 w 533400"/>
                  <a:gd name="connsiteY3" fmla="*/ 149066 h 219075"/>
                  <a:gd name="connsiteX4" fmla="*/ 516848 w 533400"/>
                  <a:gd name="connsiteY4" fmla="*/ 216694 h 219075"/>
                  <a:gd name="connsiteX5" fmla="*/ 441600 w 533400"/>
                  <a:gd name="connsiteY5" fmla="*/ 147161 h 219075"/>
                  <a:gd name="connsiteX6" fmla="*/ 129180 w 533400"/>
                  <a:gd name="connsiteY6" fmla="*/ 64294 h 219075"/>
                  <a:gd name="connsiteX7" fmla="*/ 58695 w 533400"/>
                  <a:gd name="connsiteY7" fmla="*/ 85249 h 219075"/>
                  <a:gd name="connsiteX8" fmla="*/ 23453 w 533400"/>
                  <a:gd name="connsiteY8" fmla="*/ 50006 h 219075"/>
                  <a:gd name="connsiteX9" fmla="*/ 56790 w 533400"/>
                  <a:gd name="connsiteY9" fmla="*/ 33814 h 219075"/>
                  <a:gd name="connsiteX10" fmla="*/ 78698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82508" y="8096"/>
                    </a:moveTo>
                    <a:cubicBezTo>
                      <a:pt x="82508" y="8096"/>
                      <a:pt x="93938" y="52864"/>
                      <a:pt x="132990" y="54769"/>
                    </a:cubicBezTo>
                    <a:cubicBezTo>
                      <a:pt x="172043" y="56674"/>
                      <a:pt x="347303" y="93821"/>
                      <a:pt x="449220" y="139541"/>
                    </a:cubicBezTo>
                    <a:cubicBezTo>
                      <a:pt x="449220" y="139541"/>
                      <a:pt x="488273" y="156686"/>
                      <a:pt x="516848" y="149066"/>
                    </a:cubicBezTo>
                    <a:cubicBezTo>
                      <a:pt x="545423" y="141446"/>
                      <a:pt x="516848" y="216694"/>
                      <a:pt x="516848" y="216694"/>
                    </a:cubicBezTo>
                    <a:cubicBezTo>
                      <a:pt x="516848" y="216694"/>
                      <a:pt x="527325" y="178594"/>
                      <a:pt x="441600" y="147161"/>
                    </a:cubicBezTo>
                    <a:cubicBezTo>
                      <a:pt x="367305" y="118586"/>
                      <a:pt x="278723" y="75724"/>
                      <a:pt x="129180" y="64294"/>
                    </a:cubicBezTo>
                    <a:cubicBezTo>
                      <a:pt x="109178" y="62389"/>
                      <a:pt x="82508" y="70009"/>
                      <a:pt x="58695" y="85249"/>
                    </a:cubicBezTo>
                    <a:cubicBezTo>
                      <a:pt x="-30840" y="141446"/>
                      <a:pt x="23453" y="50006"/>
                      <a:pt x="23453" y="50006"/>
                    </a:cubicBezTo>
                    <a:lnTo>
                      <a:pt x="56790" y="33814"/>
                    </a:lnTo>
                    <a:lnTo>
                      <a:pt x="78698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293BEE3-E7AB-455F-8BE6-6D2164ECFA60}"/>
                  </a:ext>
                </a:extLst>
              </p:cNvPr>
              <p:cNvSpPr/>
              <p:nvPr/>
            </p:nvSpPr>
            <p:spPr>
              <a:xfrm>
                <a:off x="8437254" y="3084671"/>
                <a:ext cx="533400" cy="219075"/>
              </a:xfrm>
              <a:custGeom>
                <a:avLst/>
                <a:gdLst>
                  <a:gd name="connsiteX0" fmla="*/ 454184 w 533400"/>
                  <a:gd name="connsiteY0" fmla="*/ 7144 h 219075"/>
                  <a:gd name="connsiteX1" fmla="*/ 403701 w 533400"/>
                  <a:gd name="connsiteY1" fmla="*/ 53816 h 219075"/>
                  <a:gd name="connsiteX2" fmla="*/ 87471 w 533400"/>
                  <a:gd name="connsiteY2" fmla="*/ 138589 h 219075"/>
                  <a:gd name="connsiteX3" fmla="*/ 19844 w 533400"/>
                  <a:gd name="connsiteY3" fmla="*/ 148114 h 219075"/>
                  <a:gd name="connsiteX4" fmla="*/ 19844 w 533400"/>
                  <a:gd name="connsiteY4" fmla="*/ 215741 h 219075"/>
                  <a:gd name="connsiteX5" fmla="*/ 95091 w 533400"/>
                  <a:gd name="connsiteY5" fmla="*/ 146209 h 219075"/>
                  <a:gd name="connsiteX6" fmla="*/ 406559 w 533400"/>
                  <a:gd name="connsiteY6" fmla="*/ 64294 h 219075"/>
                  <a:gd name="connsiteX7" fmla="*/ 477044 w 533400"/>
                  <a:gd name="connsiteY7" fmla="*/ 85249 h 219075"/>
                  <a:gd name="connsiteX8" fmla="*/ 512286 w 533400"/>
                  <a:gd name="connsiteY8" fmla="*/ 50006 h 219075"/>
                  <a:gd name="connsiteX9" fmla="*/ 478949 w 533400"/>
                  <a:gd name="connsiteY9" fmla="*/ 33814 h 219075"/>
                  <a:gd name="connsiteX10" fmla="*/ 457041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454184" y="7144"/>
                    </a:moveTo>
                    <a:cubicBezTo>
                      <a:pt x="454184" y="7144"/>
                      <a:pt x="442754" y="51911"/>
                      <a:pt x="403701" y="53816"/>
                    </a:cubicBezTo>
                    <a:cubicBezTo>
                      <a:pt x="364649" y="55721"/>
                      <a:pt x="189389" y="92869"/>
                      <a:pt x="87471" y="138589"/>
                    </a:cubicBezTo>
                    <a:cubicBezTo>
                      <a:pt x="87471" y="138589"/>
                      <a:pt x="48419" y="155734"/>
                      <a:pt x="19844" y="148114"/>
                    </a:cubicBezTo>
                    <a:cubicBezTo>
                      <a:pt x="-8731" y="140494"/>
                      <a:pt x="19844" y="215741"/>
                      <a:pt x="19844" y="215741"/>
                    </a:cubicBezTo>
                    <a:cubicBezTo>
                      <a:pt x="19844" y="215741"/>
                      <a:pt x="9366" y="177641"/>
                      <a:pt x="95091" y="146209"/>
                    </a:cubicBezTo>
                    <a:cubicBezTo>
                      <a:pt x="169386" y="118586"/>
                      <a:pt x="257969" y="75724"/>
                      <a:pt x="406559" y="64294"/>
                    </a:cubicBezTo>
                    <a:cubicBezTo>
                      <a:pt x="426561" y="62389"/>
                      <a:pt x="453231" y="70009"/>
                      <a:pt x="477044" y="85249"/>
                    </a:cubicBezTo>
                    <a:cubicBezTo>
                      <a:pt x="566579" y="141446"/>
                      <a:pt x="512286" y="50006"/>
                      <a:pt x="512286" y="50006"/>
                    </a:cubicBezTo>
                    <a:lnTo>
                      <a:pt x="478949" y="33814"/>
                    </a:lnTo>
                    <a:lnTo>
                      <a:pt x="457041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AF312C8-48F9-4CAB-BF72-F71708DC6F15}"/>
                  </a:ext>
                </a:extLst>
              </p:cNvPr>
              <p:cNvSpPr/>
              <p:nvPr/>
            </p:nvSpPr>
            <p:spPr>
              <a:xfrm>
                <a:off x="6986914" y="3417981"/>
                <a:ext cx="295275" cy="638175"/>
              </a:xfrm>
              <a:custGeom>
                <a:avLst/>
                <a:gdLst>
                  <a:gd name="connsiteX0" fmla="*/ 48101 w 295275"/>
                  <a:gd name="connsiteY0" fmla="*/ 46261 h 638175"/>
                  <a:gd name="connsiteX1" fmla="*/ 38576 w 295275"/>
                  <a:gd name="connsiteY1" fmla="*/ 123413 h 638175"/>
                  <a:gd name="connsiteX2" fmla="*/ 177641 w 295275"/>
                  <a:gd name="connsiteY2" fmla="*/ 559658 h 638175"/>
                  <a:gd name="connsiteX3" fmla="*/ 296704 w 295275"/>
                  <a:gd name="connsiteY3" fmla="*/ 633953 h 638175"/>
                  <a:gd name="connsiteX4" fmla="*/ 183356 w 295275"/>
                  <a:gd name="connsiteY4" fmla="*/ 592043 h 638175"/>
                  <a:gd name="connsiteX5" fmla="*/ 120491 w 295275"/>
                  <a:gd name="connsiteY5" fmla="*/ 493936 h 638175"/>
                  <a:gd name="connsiteX6" fmla="*/ 25241 w 295275"/>
                  <a:gd name="connsiteY6" fmla="*/ 98648 h 638175"/>
                  <a:gd name="connsiteX7" fmla="*/ 7144 w 295275"/>
                  <a:gd name="connsiteY7" fmla="*/ 29116 h 638175"/>
                  <a:gd name="connsiteX8" fmla="*/ 29051 w 295275"/>
                  <a:gd name="connsiteY8" fmla="*/ 7208 h 638175"/>
                  <a:gd name="connsiteX9" fmla="*/ 48101 w 295275"/>
                  <a:gd name="connsiteY9" fmla="*/ 4626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48101" y="46261"/>
                    </a:moveTo>
                    <a:cubicBezTo>
                      <a:pt x="48101" y="46261"/>
                      <a:pt x="40481" y="56738"/>
                      <a:pt x="38576" y="123413"/>
                    </a:cubicBezTo>
                    <a:cubicBezTo>
                      <a:pt x="37624" y="191041"/>
                      <a:pt x="73819" y="462503"/>
                      <a:pt x="177641" y="559658"/>
                    </a:cubicBezTo>
                    <a:cubicBezTo>
                      <a:pt x="281464" y="656813"/>
                      <a:pt x="296704" y="633953"/>
                      <a:pt x="296704" y="633953"/>
                    </a:cubicBezTo>
                    <a:lnTo>
                      <a:pt x="183356" y="592043"/>
                    </a:lnTo>
                    <a:cubicBezTo>
                      <a:pt x="183356" y="592043"/>
                      <a:pt x="155734" y="556801"/>
                      <a:pt x="120491" y="493936"/>
                    </a:cubicBezTo>
                    <a:cubicBezTo>
                      <a:pt x="63341" y="390113"/>
                      <a:pt x="28099" y="206281"/>
                      <a:pt x="25241" y="98648"/>
                    </a:cubicBezTo>
                    <a:cubicBezTo>
                      <a:pt x="23336" y="-8984"/>
                      <a:pt x="7144" y="29116"/>
                      <a:pt x="7144" y="29116"/>
                    </a:cubicBezTo>
                    <a:cubicBezTo>
                      <a:pt x="7144" y="29116"/>
                      <a:pt x="25241" y="10066"/>
                      <a:pt x="29051" y="7208"/>
                    </a:cubicBezTo>
                    <a:cubicBezTo>
                      <a:pt x="33814" y="5303"/>
                      <a:pt x="48101" y="46261"/>
                      <a:pt x="48101" y="4626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1B68195-E0D6-46BE-9DA3-A3121FBE2352}"/>
                  </a:ext>
                </a:extLst>
              </p:cNvPr>
              <p:cNvSpPr/>
              <p:nvPr/>
            </p:nvSpPr>
            <p:spPr>
              <a:xfrm>
                <a:off x="8836669" y="3403739"/>
                <a:ext cx="295275" cy="638175"/>
              </a:xfrm>
              <a:custGeom>
                <a:avLst/>
                <a:gdLst>
                  <a:gd name="connsiteX0" fmla="*/ 243364 w 295275"/>
                  <a:gd name="connsiteY0" fmla="*/ 40501 h 638175"/>
                  <a:gd name="connsiteX1" fmla="*/ 256699 w 295275"/>
                  <a:gd name="connsiteY1" fmla="*/ 111938 h 638175"/>
                  <a:gd name="connsiteX2" fmla="*/ 125254 w 295275"/>
                  <a:gd name="connsiteY2" fmla="*/ 561518 h 638175"/>
                  <a:gd name="connsiteX3" fmla="*/ 7144 w 295275"/>
                  <a:gd name="connsiteY3" fmla="*/ 635813 h 638175"/>
                  <a:gd name="connsiteX4" fmla="*/ 120491 w 295275"/>
                  <a:gd name="connsiteY4" fmla="*/ 592951 h 638175"/>
                  <a:gd name="connsiteX5" fmla="*/ 183356 w 295275"/>
                  <a:gd name="connsiteY5" fmla="*/ 494843 h 638175"/>
                  <a:gd name="connsiteX6" fmla="*/ 270986 w 295275"/>
                  <a:gd name="connsiteY6" fmla="*/ 86221 h 638175"/>
                  <a:gd name="connsiteX7" fmla="*/ 295751 w 295275"/>
                  <a:gd name="connsiteY7" fmla="*/ 29071 h 638175"/>
                  <a:gd name="connsiteX8" fmla="*/ 273844 w 295275"/>
                  <a:gd name="connsiteY8" fmla="*/ 7163 h 638175"/>
                  <a:gd name="connsiteX9" fmla="*/ 243364 w 295275"/>
                  <a:gd name="connsiteY9" fmla="*/ 4050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243364" y="40501"/>
                    </a:moveTo>
                    <a:cubicBezTo>
                      <a:pt x="243364" y="40501"/>
                      <a:pt x="255746" y="45263"/>
                      <a:pt x="256699" y="111938"/>
                    </a:cubicBezTo>
                    <a:cubicBezTo>
                      <a:pt x="257651" y="179566"/>
                      <a:pt x="229076" y="464363"/>
                      <a:pt x="125254" y="561518"/>
                    </a:cubicBezTo>
                    <a:cubicBezTo>
                      <a:pt x="21431" y="658673"/>
                      <a:pt x="7144" y="635813"/>
                      <a:pt x="7144" y="635813"/>
                    </a:cubicBezTo>
                    <a:lnTo>
                      <a:pt x="120491" y="592951"/>
                    </a:lnTo>
                    <a:cubicBezTo>
                      <a:pt x="120491" y="592951"/>
                      <a:pt x="148114" y="557708"/>
                      <a:pt x="183356" y="494843"/>
                    </a:cubicBezTo>
                    <a:cubicBezTo>
                      <a:pt x="240506" y="391021"/>
                      <a:pt x="268129" y="193853"/>
                      <a:pt x="270986" y="86221"/>
                    </a:cubicBezTo>
                    <a:cubicBezTo>
                      <a:pt x="272891" y="-21412"/>
                      <a:pt x="295751" y="29071"/>
                      <a:pt x="295751" y="29071"/>
                    </a:cubicBezTo>
                    <a:cubicBezTo>
                      <a:pt x="295751" y="29071"/>
                      <a:pt x="277654" y="10021"/>
                      <a:pt x="273844" y="7163"/>
                    </a:cubicBezTo>
                    <a:cubicBezTo>
                      <a:pt x="269081" y="6211"/>
                      <a:pt x="243364" y="40501"/>
                      <a:pt x="243364" y="4050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3E230E1-150C-4E60-B96C-D3E82D6EB53A}"/>
                  </a:ext>
                </a:extLst>
              </p:cNvPr>
              <p:cNvSpPr/>
              <p:nvPr/>
            </p:nvSpPr>
            <p:spPr>
              <a:xfrm>
                <a:off x="7480347" y="3667601"/>
                <a:ext cx="390525" cy="552450"/>
              </a:xfrm>
              <a:custGeom>
                <a:avLst/>
                <a:gdLst>
                  <a:gd name="connsiteX0" fmla="*/ 316668 w 390525"/>
                  <a:gd name="connsiteY0" fmla="*/ 13811 h 552450"/>
                  <a:gd name="connsiteX1" fmla="*/ 304285 w 390525"/>
                  <a:gd name="connsiteY1" fmla="*/ 88106 h 552450"/>
                  <a:gd name="connsiteX2" fmla="*/ 84258 w 390525"/>
                  <a:gd name="connsiteY2" fmla="*/ 420529 h 552450"/>
                  <a:gd name="connsiteX3" fmla="*/ 20440 w 390525"/>
                  <a:gd name="connsiteY3" fmla="*/ 437674 h 552450"/>
                  <a:gd name="connsiteX4" fmla="*/ 90925 w 390525"/>
                  <a:gd name="connsiteY4" fmla="*/ 523399 h 552450"/>
                  <a:gd name="connsiteX5" fmla="*/ 97593 w 390525"/>
                  <a:gd name="connsiteY5" fmla="*/ 550069 h 552450"/>
                  <a:gd name="connsiteX6" fmla="*/ 96640 w 390525"/>
                  <a:gd name="connsiteY6" fmla="*/ 422434 h 552450"/>
                  <a:gd name="connsiteX7" fmla="*/ 314763 w 390525"/>
                  <a:gd name="connsiteY7" fmla="*/ 91916 h 552450"/>
                  <a:gd name="connsiteX8" fmla="*/ 375723 w 390525"/>
                  <a:gd name="connsiteY8" fmla="*/ 48101 h 552450"/>
                  <a:gd name="connsiteX9" fmla="*/ 375723 w 390525"/>
                  <a:gd name="connsiteY9" fmla="*/ 7144 h 552450"/>
                  <a:gd name="connsiteX10" fmla="*/ 316668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316668" y="13811"/>
                    </a:moveTo>
                    <a:cubicBezTo>
                      <a:pt x="316668" y="13811"/>
                      <a:pt x="332860" y="38576"/>
                      <a:pt x="304285" y="88106"/>
                    </a:cubicBezTo>
                    <a:cubicBezTo>
                      <a:pt x="275710" y="137636"/>
                      <a:pt x="84258" y="420529"/>
                      <a:pt x="84258" y="420529"/>
                    </a:cubicBezTo>
                    <a:cubicBezTo>
                      <a:pt x="84258" y="420529"/>
                      <a:pt x="72828" y="438626"/>
                      <a:pt x="20440" y="437674"/>
                    </a:cubicBezTo>
                    <a:cubicBezTo>
                      <a:pt x="-31947" y="436721"/>
                      <a:pt x="87115" y="517684"/>
                      <a:pt x="90925" y="523399"/>
                    </a:cubicBezTo>
                    <a:cubicBezTo>
                      <a:pt x="95688" y="529114"/>
                      <a:pt x="97593" y="550069"/>
                      <a:pt x="97593" y="550069"/>
                    </a:cubicBezTo>
                    <a:cubicBezTo>
                      <a:pt x="97593" y="550069"/>
                      <a:pt x="76638" y="471011"/>
                      <a:pt x="96640" y="422434"/>
                    </a:cubicBezTo>
                    <a:cubicBezTo>
                      <a:pt x="116643" y="372904"/>
                      <a:pt x="314763" y="91916"/>
                      <a:pt x="314763" y="91916"/>
                    </a:cubicBezTo>
                    <a:cubicBezTo>
                      <a:pt x="314763" y="91916"/>
                      <a:pt x="338575" y="59531"/>
                      <a:pt x="375723" y="48101"/>
                    </a:cubicBezTo>
                    <a:cubicBezTo>
                      <a:pt x="411918" y="36671"/>
                      <a:pt x="375723" y="7144"/>
                      <a:pt x="375723" y="7144"/>
                    </a:cubicBezTo>
                    <a:lnTo>
                      <a:pt x="316668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4D8491F-7CBD-4A6A-BFE5-3C17419164F2}"/>
                  </a:ext>
                </a:extLst>
              </p:cNvPr>
              <p:cNvSpPr/>
              <p:nvPr/>
            </p:nvSpPr>
            <p:spPr>
              <a:xfrm>
                <a:off x="8236700" y="3652361"/>
                <a:ext cx="390525" cy="552450"/>
              </a:xfrm>
              <a:custGeom>
                <a:avLst/>
                <a:gdLst>
                  <a:gd name="connsiteX0" fmla="*/ 82285 w 390525"/>
                  <a:gd name="connsiteY0" fmla="*/ 13811 h 552450"/>
                  <a:gd name="connsiteX1" fmla="*/ 94668 w 390525"/>
                  <a:gd name="connsiteY1" fmla="*/ 88106 h 552450"/>
                  <a:gd name="connsiteX2" fmla="*/ 314695 w 390525"/>
                  <a:gd name="connsiteY2" fmla="*/ 420529 h 552450"/>
                  <a:gd name="connsiteX3" fmla="*/ 378513 w 390525"/>
                  <a:gd name="connsiteY3" fmla="*/ 437674 h 552450"/>
                  <a:gd name="connsiteX4" fmla="*/ 308028 w 390525"/>
                  <a:gd name="connsiteY4" fmla="*/ 523399 h 552450"/>
                  <a:gd name="connsiteX5" fmla="*/ 301360 w 390525"/>
                  <a:gd name="connsiteY5" fmla="*/ 550069 h 552450"/>
                  <a:gd name="connsiteX6" fmla="*/ 302313 w 390525"/>
                  <a:gd name="connsiteY6" fmla="*/ 422434 h 552450"/>
                  <a:gd name="connsiteX7" fmla="*/ 84190 w 390525"/>
                  <a:gd name="connsiteY7" fmla="*/ 91916 h 552450"/>
                  <a:gd name="connsiteX8" fmla="*/ 23230 w 390525"/>
                  <a:gd name="connsiteY8" fmla="*/ 48101 h 552450"/>
                  <a:gd name="connsiteX9" fmla="*/ 23230 w 390525"/>
                  <a:gd name="connsiteY9" fmla="*/ 7144 h 552450"/>
                  <a:gd name="connsiteX10" fmla="*/ 82285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82285" y="13811"/>
                    </a:moveTo>
                    <a:cubicBezTo>
                      <a:pt x="82285" y="13811"/>
                      <a:pt x="66093" y="38576"/>
                      <a:pt x="94668" y="88106"/>
                    </a:cubicBezTo>
                    <a:cubicBezTo>
                      <a:pt x="123243" y="137636"/>
                      <a:pt x="314695" y="420529"/>
                      <a:pt x="314695" y="420529"/>
                    </a:cubicBezTo>
                    <a:cubicBezTo>
                      <a:pt x="314695" y="420529"/>
                      <a:pt x="326125" y="438626"/>
                      <a:pt x="378513" y="437674"/>
                    </a:cubicBezTo>
                    <a:cubicBezTo>
                      <a:pt x="430900" y="436721"/>
                      <a:pt x="311838" y="517684"/>
                      <a:pt x="308028" y="523399"/>
                    </a:cubicBezTo>
                    <a:cubicBezTo>
                      <a:pt x="303265" y="529114"/>
                      <a:pt x="301360" y="550069"/>
                      <a:pt x="301360" y="550069"/>
                    </a:cubicBezTo>
                    <a:cubicBezTo>
                      <a:pt x="301360" y="550069"/>
                      <a:pt x="322315" y="471011"/>
                      <a:pt x="302313" y="422434"/>
                    </a:cubicBezTo>
                    <a:cubicBezTo>
                      <a:pt x="282310" y="372904"/>
                      <a:pt x="84190" y="91916"/>
                      <a:pt x="84190" y="91916"/>
                    </a:cubicBezTo>
                    <a:cubicBezTo>
                      <a:pt x="84190" y="91916"/>
                      <a:pt x="60378" y="59531"/>
                      <a:pt x="23230" y="48101"/>
                    </a:cubicBezTo>
                    <a:cubicBezTo>
                      <a:pt x="-12965" y="36671"/>
                      <a:pt x="23230" y="7144"/>
                      <a:pt x="23230" y="7144"/>
                    </a:cubicBezTo>
                    <a:lnTo>
                      <a:pt x="82285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7D8A25-681D-43A2-AD3F-AA688E547704}"/>
                  </a:ext>
                </a:extLst>
              </p:cNvPr>
              <p:cNvSpPr/>
              <p:nvPr/>
            </p:nvSpPr>
            <p:spPr>
              <a:xfrm>
                <a:off x="7773679" y="4406741"/>
                <a:ext cx="600075" cy="95250"/>
              </a:xfrm>
              <a:custGeom>
                <a:avLst/>
                <a:gdLst>
                  <a:gd name="connsiteX0" fmla="*/ 7144 w 600075"/>
                  <a:gd name="connsiteY0" fmla="*/ 30956 h 95250"/>
                  <a:gd name="connsiteX1" fmla="*/ 280511 w 600075"/>
                  <a:gd name="connsiteY1" fmla="*/ 89059 h 95250"/>
                  <a:gd name="connsiteX2" fmla="*/ 593884 w 600075"/>
                  <a:gd name="connsiteY2" fmla="*/ 7144 h 95250"/>
                  <a:gd name="connsiteX3" fmla="*/ 588169 w 600075"/>
                  <a:gd name="connsiteY3" fmla="*/ 34766 h 95250"/>
                  <a:gd name="connsiteX4" fmla="*/ 280511 w 600075"/>
                  <a:gd name="connsiteY4" fmla="*/ 94774 h 95250"/>
                  <a:gd name="connsiteX5" fmla="*/ 7144 w 600075"/>
                  <a:gd name="connsiteY5" fmla="*/ 45244 h 95250"/>
                  <a:gd name="connsiteX6" fmla="*/ 7144 w 600075"/>
                  <a:gd name="connsiteY6" fmla="*/ 3095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075" h="95250">
                    <a:moveTo>
                      <a:pt x="7144" y="30956"/>
                    </a:moveTo>
                    <a:cubicBezTo>
                      <a:pt x="7144" y="30956"/>
                      <a:pt x="31909" y="82391"/>
                      <a:pt x="280511" y="89059"/>
                    </a:cubicBezTo>
                    <a:cubicBezTo>
                      <a:pt x="529114" y="95726"/>
                      <a:pt x="593884" y="7144"/>
                      <a:pt x="593884" y="7144"/>
                    </a:cubicBezTo>
                    <a:lnTo>
                      <a:pt x="588169" y="34766"/>
                    </a:lnTo>
                    <a:cubicBezTo>
                      <a:pt x="588169" y="34766"/>
                      <a:pt x="519589" y="99536"/>
                      <a:pt x="280511" y="94774"/>
                    </a:cubicBezTo>
                    <a:cubicBezTo>
                      <a:pt x="52864" y="90011"/>
                      <a:pt x="7144" y="45244"/>
                      <a:pt x="7144" y="45244"/>
                    </a:cubicBezTo>
                    <a:lnTo>
                      <a:pt x="7144" y="309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923C374-B0A1-4594-8F07-12BAB2B7708E}"/>
                  </a:ext>
                </a:extLst>
              </p:cNvPr>
              <p:cNvSpPr/>
              <p:nvPr/>
            </p:nvSpPr>
            <p:spPr>
              <a:xfrm>
                <a:off x="7213609" y="2436971"/>
                <a:ext cx="523875" cy="381000"/>
              </a:xfrm>
              <a:custGeom>
                <a:avLst/>
                <a:gdLst>
                  <a:gd name="connsiteX0" fmla="*/ 27146 w 523875"/>
                  <a:gd name="connsiteY0" fmla="*/ 362426 h 381000"/>
                  <a:gd name="connsiteX1" fmla="*/ 212884 w 523875"/>
                  <a:gd name="connsiteY1" fmla="*/ 131921 h 381000"/>
                  <a:gd name="connsiteX2" fmla="*/ 516731 w 523875"/>
                  <a:gd name="connsiteY2" fmla="*/ 17621 h 381000"/>
                  <a:gd name="connsiteX3" fmla="*/ 516731 w 523875"/>
                  <a:gd name="connsiteY3" fmla="*/ 7144 h 381000"/>
                  <a:gd name="connsiteX4" fmla="*/ 206216 w 523875"/>
                  <a:gd name="connsiteY4" fmla="*/ 130969 h 381000"/>
                  <a:gd name="connsiteX5" fmla="*/ 7144 w 523875"/>
                  <a:gd name="connsiteY5" fmla="*/ 359569 h 381000"/>
                  <a:gd name="connsiteX6" fmla="*/ 7144 w 523875"/>
                  <a:gd name="connsiteY6" fmla="*/ 383381 h 381000"/>
                  <a:gd name="connsiteX7" fmla="*/ 27146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27146" y="362426"/>
                    </a:moveTo>
                    <a:cubicBezTo>
                      <a:pt x="27146" y="362426"/>
                      <a:pt x="72866" y="230029"/>
                      <a:pt x="212884" y="131921"/>
                    </a:cubicBezTo>
                    <a:cubicBezTo>
                      <a:pt x="352901" y="33814"/>
                      <a:pt x="516731" y="17621"/>
                      <a:pt x="516731" y="17621"/>
                    </a:cubicBezTo>
                    <a:lnTo>
                      <a:pt x="516731" y="7144"/>
                    </a:lnTo>
                    <a:cubicBezTo>
                      <a:pt x="516731" y="7144"/>
                      <a:pt x="345281" y="27146"/>
                      <a:pt x="206216" y="130969"/>
                    </a:cubicBezTo>
                    <a:cubicBezTo>
                      <a:pt x="67151" y="235744"/>
                      <a:pt x="7144" y="359569"/>
                      <a:pt x="7144" y="359569"/>
                    </a:cubicBezTo>
                    <a:lnTo>
                      <a:pt x="7144" y="383381"/>
                    </a:lnTo>
                    <a:lnTo>
                      <a:pt x="27146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96549F1-3A33-4865-94AE-0E9DD8FACAC8}"/>
                  </a:ext>
                </a:extLst>
              </p:cNvPr>
              <p:cNvSpPr/>
              <p:nvPr/>
            </p:nvSpPr>
            <p:spPr>
              <a:xfrm>
                <a:off x="8363276" y="2424588"/>
                <a:ext cx="523875" cy="381000"/>
              </a:xfrm>
              <a:custGeom>
                <a:avLst/>
                <a:gdLst>
                  <a:gd name="connsiteX0" fmla="*/ 496729 w 523875"/>
                  <a:gd name="connsiteY0" fmla="*/ 362426 h 381000"/>
                  <a:gd name="connsiteX1" fmla="*/ 310991 w 523875"/>
                  <a:gd name="connsiteY1" fmla="*/ 131921 h 381000"/>
                  <a:gd name="connsiteX2" fmla="*/ 7144 w 523875"/>
                  <a:gd name="connsiteY2" fmla="*/ 17621 h 381000"/>
                  <a:gd name="connsiteX3" fmla="*/ 7144 w 523875"/>
                  <a:gd name="connsiteY3" fmla="*/ 7144 h 381000"/>
                  <a:gd name="connsiteX4" fmla="*/ 317659 w 523875"/>
                  <a:gd name="connsiteY4" fmla="*/ 130969 h 381000"/>
                  <a:gd name="connsiteX5" fmla="*/ 516731 w 523875"/>
                  <a:gd name="connsiteY5" fmla="*/ 359569 h 381000"/>
                  <a:gd name="connsiteX6" fmla="*/ 516731 w 523875"/>
                  <a:gd name="connsiteY6" fmla="*/ 383381 h 381000"/>
                  <a:gd name="connsiteX7" fmla="*/ 496729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496729" y="362426"/>
                    </a:moveTo>
                    <a:cubicBezTo>
                      <a:pt x="496729" y="362426"/>
                      <a:pt x="451009" y="230029"/>
                      <a:pt x="310991" y="131921"/>
                    </a:cubicBezTo>
                    <a:cubicBezTo>
                      <a:pt x="170974" y="33814"/>
                      <a:pt x="7144" y="17621"/>
                      <a:pt x="7144" y="17621"/>
                    </a:cubicBezTo>
                    <a:lnTo>
                      <a:pt x="7144" y="7144"/>
                    </a:lnTo>
                    <a:cubicBezTo>
                      <a:pt x="7144" y="7144"/>
                      <a:pt x="178594" y="27146"/>
                      <a:pt x="317659" y="130969"/>
                    </a:cubicBezTo>
                    <a:cubicBezTo>
                      <a:pt x="456724" y="235744"/>
                      <a:pt x="516731" y="359569"/>
                      <a:pt x="516731" y="359569"/>
                    </a:cubicBezTo>
                    <a:lnTo>
                      <a:pt x="516731" y="383381"/>
                    </a:lnTo>
                    <a:lnTo>
                      <a:pt x="496729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0547854-5BD1-4303-9362-A64F9D309A7D}"/>
                  </a:ext>
                </a:extLst>
              </p:cNvPr>
              <p:cNvSpPr/>
              <p:nvPr/>
            </p:nvSpPr>
            <p:spPr>
              <a:xfrm>
                <a:off x="7997180" y="2522696"/>
                <a:ext cx="104775" cy="495300"/>
              </a:xfrm>
              <a:custGeom>
                <a:avLst/>
                <a:gdLst>
                  <a:gd name="connsiteX0" fmla="*/ 41770 w 104775"/>
                  <a:gd name="connsiteY0" fmla="*/ 30004 h 495300"/>
                  <a:gd name="connsiteX1" fmla="*/ 44628 w 104775"/>
                  <a:gd name="connsiteY1" fmla="*/ 30956 h 495300"/>
                  <a:gd name="connsiteX2" fmla="*/ 69393 w 104775"/>
                  <a:gd name="connsiteY2" fmla="*/ 72866 h 495300"/>
                  <a:gd name="connsiteX3" fmla="*/ 57963 w 104775"/>
                  <a:gd name="connsiteY3" fmla="*/ 428149 h 495300"/>
                  <a:gd name="connsiteX4" fmla="*/ 17958 w 104775"/>
                  <a:gd name="connsiteY4" fmla="*/ 478631 h 495300"/>
                  <a:gd name="connsiteX5" fmla="*/ 65583 w 104775"/>
                  <a:gd name="connsiteY5" fmla="*/ 488156 h 495300"/>
                  <a:gd name="connsiteX6" fmla="*/ 92253 w 104775"/>
                  <a:gd name="connsiteY6" fmla="*/ 474821 h 495300"/>
                  <a:gd name="connsiteX7" fmla="*/ 65583 w 104775"/>
                  <a:gd name="connsiteY7" fmla="*/ 427196 h 495300"/>
                  <a:gd name="connsiteX8" fmla="*/ 77965 w 104775"/>
                  <a:gd name="connsiteY8" fmla="*/ 68104 h 495300"/>
                  <a:gd name="connsiteX9" fmla="*/ 104635 w 104775"/>
                  <a:gd name="connsiteY9" fmla="*/ 13811 h 495300"/>
                  <a:gd name="connsiteX10" fmla="*/ 58915 w 104775"/>
                  <a:gd name="connsiteY10" fmla="*/ 7144 h 495300"/>
                  <a:gd name="connsiteX11" fmla="*/ 41770 w 104775"/>
                  <a:gd name="connsiteY11" fmla="*/ 3000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775" h="495300">
                    <a:moveTo>
                      <a:pt x="41770" y="30004"/>
                    </a:moveTo>
                    <a:cubicBezTo>
                      <a:pt x="41770" y="30004"/>
                      <a:pt x="42723" y="30004"/>
                      <a:pt x="44628" y="30956"/>
                    </a:cubicBezTo>
                    <a:cubicBezTo>
                      <a:pt x="51295" y="32861"/>
                      <a:pt x="67488" y="41434"/>
                      <a:pt x="69393" y="72866"/>
                    </a:cubicBezTo>
                    <a:cubicBezTo>
                      <a:pt x="72250" y="113824"/>
                      <a:pt x="57963" y="428149"/>
                      <a:pt x="57963" y="428149"/>
                    </a:cubicBezTo>
                    <a:cubicBezTo>
                      <a:pt x="57963" y="428149"/>
                      <a:pt x="57963" y="460534"/>
                      <a:pt x="17958" y="478631"/>
                    </a:cubicBezTo>
                    <a:cubicBezTo>
                      <a:pt x="-23000" y="495776"/>
                      <a:pt x="65583" y="488156"/>
                      <a:pt x="65583" y="488156"/>
                    </a:cubicBezTo>
                    <a:lnTo>
                      <a:pt x="92253" y="474821"/>
                    </a:lnTo>
                    <a:cubicBezTo>
                      <a:pt x="92253" y="474821"/>
                      <a:pt x="63678" y="445294"/>
                      <a:pt x="65583" y="427196"/>
                    </a:cubicBezTo>
                    <a:cubicBezTo>
                      <a:pt x="67488" y="410051"/>
                      <a:pt x="73203" y="101441"/>
                      <a:pt x="77965" y="68104"/>
                    </a:cubicBezTo>
                    <a:cubicBezTo>
                      <a:pt x="83680" y="21431"/>
                      <a:pt x="104635" y="13811"/>
                      <a:pt x="104635" y="13811"/>
                    </a:cubicBezTo>
                    <a:lnTo>
                      <a:pt x="58915" y="7144"/>
                    </a:lnTo>
                    <a:lnTo>
                      <a:pt x="41770" y="300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9FB5AE-4ED5-4CCD-9EBF-BE9687FC7CAD}"/>
                  </a:ext>
                </a:extLst>
              </p:cNvPr>
              <p:cNvSpPr/>
              <p:nvPr/>
            </p:nvSpPr>
            <p:spPr>
              <a:xfrm>
                <a:off x="7554604" y="4539138"/>
                <a:ext cx="76200" cy="95250"/>
              </a:xfrm>
              <a:custGeom>
                <a:avLst/>
                <a:gdLst>
                  <a:gd name="connsiteX0" fmla="*/ 7144 w 76200"/>
                  <a:gd name="connsiteY0" fmla="*/ 13811 h 95250"/>
                  <a:gd name="connsiteX1" fmla="*/ 18574 w 76200"/>
                  <a:gd name="connsiteY1" fmla="*/ 23336 h 95250"/>
                  <a:gd name="connsiteX2" fmla="*/ 71914 w 76200"/>
                  <a:gd name="connsiteY2" fmla="*/ 88106 h 95250"/>
                  <a:gd name="connsiteX3" fmla="*/ 24289 w 76200"/>
                  <a:gd name="connsiteY3" fmla="*/ 21431 h 95250"/>
                  <a:gd name="connsiteX4" fmla="*/ 19526 w 76200"/>
                  <a:gd name="connsiteY4" fmla="*/ 7144 h 95250"/>
                  <a:gd name="connsiteX5" fmla="*/ 714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44" y="13811"/>
                    </a:moveTo>
                    <a:cubicBezTo>
                      <a:pt x="7144" y="13811"/>
                      <a:pt x="13811" y="16669"/>
                      <a:pt x="18574" y="23336"/>
                    </a:cubicBezTo>
                    <a:cubicBezTo>
                      <a:pt x="23336" y="29051"/>
                      <a:pt x="48101" y="73819"/>
                      <a:pt x="71914" y="88106"/>
                    </a:cubicBezTo>
                    <a:cubicBezTo>
                      <a:pt x="71914" y="88106"/>
                      <a:pt x="40481" y="60484"/>
                      <a:pt x="24289" y="21431"/>
                    </a:cubicBezTo>
                    <a:lnTo>
                      <a:pt x="19526" y="7144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13D9C88-FC7C-468F-A6D2-E70D346161B3}"/>
                  </a:ext>
                </a:extLst>
              </p:cNvPr>
              <p:cNvSpPr/>
              <p:nvPr/>
            </p:nvSpPr>
            <p:spPr>
              <a:xfrm>
                <a:off x="8489959" y="4535328"/>
                <a:ext cx="76200" cy="95250"/>
              </a:xfrm>
              <a:custGeom>
                <a:avLst/>
                <a:gdLst>
                  <a:gd name="connsiteX0" fmla="*/ 71914 w 76200"/>
                  <a:gd name="connsiteY0" fmla="*/ 13811 h 95250"/>
                  <a:gd name="connsiteX1" fmla="*/ 60484 w 76200"/>
                  <a:gd name="connsiteY1" fmla="*/ 23336 h 95250"/>
                  <a:gd name="connsiteX2" fmla="*/ 7144 w 76200"/>
                  <a:gd name="connsiteY2" fmla="*/ 88106 h 95250"/>
                  <a:gd name="connsiteX3" fmla="*/ 54769 w 76200"/>
                  <a:gd name="connsiteY3" fmla="*/ 21431 h 95250"/>
                  <a:gd name="connsiteX4" fmla="*/ 59531 w 76200"/>
                  <a:gd name="connsiteY4" fmla="*/ 7144 h 95250"/>
                  <a:gd name="connsiteX5" fmla="*/ 7191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914" y="13811"/>
                    </a:moveTo>
                    <a:cubicBezTo>
                      <a:pt x="71914" y="13811"/>
                      <a:pt x="65246" y="16669"/>
                      <a:pt x="60484" y="23336"/>
                    </a:cubicBezTo>
                    <a:cubicBezTo>
                      <a:pt x="55721" y="29051"/>
                      <a:pt x="30956" y="73819"/>
                      <a:pt x="7144" y="88106"/>
                    </a:cubicBezTo>
                    <a:cubicBezTo>
                      <a:pt x="7144" y="88106"/>
                      <a:pt x="38576" y="60484"/>
                      <a:pt x="54769" y="21431"/>
                    </a:cubicBezTo>
                    <a:lnTo>
                      <a:pt x="59531" y="7144"/>
                    </a:lnTo>
                    <a:lnTo>
                      <a:pt x="7191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F62EF1-C6A8-49ED-8FBF-07AE0DCAB7DC}"/>
                  </a:ext>
                </a:extLst>
              </p:cNvPr>
              <p:cNvSpPr/>
              <p:nvPr/>
            </p:nvSpPr>
            <p:spPr>
              <a:xfrm>
                <a:off x="7075496" y="4203858"/>
                <a:ext cx="114300" cy="57150"/>
              </a:xfrm>
              <a:custGeom>
                <a:avLst/>
                <a:gdLst>
                  <a:gd name="connsiteX0" fmla="*/ 109061 w 114300"/>
                  <a:gd name="connsiteY0" fmla="*/ 48101 h 57150"/>
                  <a:gd name="connsiteX1" fmla="*/ 7144 w 114300"/>
                  <a:gd name="connsiteY1" fmla="*/ 7144 h 57150"/>
                  <a:gd name="connsiteX2" fmla="*/ 112871 w 114300"/>
                  <a:gd name="connsiteY2" fmla="*/ 55721 h 57150"/>
                  <a:gd name="connsiteX3" fmla="*/ 109061 w 114300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09061" y="48101"/>
                    </a:moveTo>
                    <a:cubicBezTo>
                      <a:pt x="109061" y="48101"/>
                      <a:pt x="47149" y="47149"/>
                      <a:pt x="7144" y="7144"/>
                    </a:cubicBezTo>
                    <a:cubicBezTo>
                      <a:pt x="7144" y="7144"/>
                      <a:pt x="38576" y="50006"/>
                      <a:pt x="112871" y="55721"/>
                    </a:cubicBezTo>
                    <a:lnTo>
                      <a:pt x="109061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77001D9-827D-4311-98D3-69E62A7B2167}"/>
                  </a:ext>
                </a:extLst>
              </p:cNvPr>
              <p:cNvSpPr/>
              <p:nvPr/>
            </p:nvSpPr>
            <p:spPr>
              <a:xfrm>
                <a:off x="8932871" y="4194333"/>
                <a:ext cx="104775" cy="57150"/>
              </a:xfrm>
              <a:custGeom>
                <a:avLst/>
                <a:gdLst>
                  <a:gd name="connsiteX0" fmla="*/ 10954 w 104775"/>
                  <a:gd name="connsiteY0" fmla="*/ 48101 h 57150"/>
                  <a:gd name="connsiteX1" fmla="*/ 97631 w 104775"/>
                  <a:gd name="connsiteY1" fmla="*/ 7144 h 57150"/>
                  <a:gd name="connsiteX2" fmla="*/ 7144 w 104775"/>
                  <a:gd name="connsiteY2" fmla="*/ 55721 h 57150"/>
                  <a:gd name="connsiteX3" fmla="*/ 10954 w 104775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57150">
                    <a:moveTo>
                      <a:pt x="10954" y="48101"/>
                    </a:moveTo>
                    <a:cubicBezTo>
                      <a:pt x="10954" y="48101"/>
                      <a:pt x="63341" y="47149"/>
                      <a:pt x="97631" y="7144"/>
                    </a:cubicBezTo>
                    <a:cubicBezTo>
                      <a:pt x="97631" y="7144"/>
                      <a:pt x="70961" y="50006"/>
                      <a:pt x="7144" y="55721"/>
                    </a:cubicBezTo>
                    <a:lnTo>
                      <a:pt x="10954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32C663E-9F04-42FB-AA19-86222788D345}"/>
                  </a:ext>
                </a:extLst>
              </p:cNvPr>
              <p:cNvSpPr/>
              <p:nvPr/>
            </p:nvSpPr>
            <p:spPr>
              <a:xfrm>
                <a:off x="6846896" y="3349133"/>
                <a:ext cx="66675" cy="95250"/>
              </a:xfrm>
              <a:custGeom>
                <a:avLst/>
                <a:gdLst>
                  <a:gd name="connsiteX0" fmla="*/ 59531 w 66675"/>
                  <a:gd name="connsiteY0" fmla="*/ 16049 h 95250"/>
                  <a:gd name="connsiteX1" fmla="*/ 7144 w 66675"/>
                  <a:gd name="connsiteY1" fmla="*/ 93201 h 95250"/>
                  <a:gd name="connsiteX2" fmla="*/ 9049 w 66675"/>
                  <a:gd name="connsiteY2" fmla="*/ 64626 h 95250"/>
                  <a:gd name="connsiteX3" fmla="*/ 59531 w 66675"/>
                  <a:gd name="connsiteY3" fmla="*/ 9381 h 95250"/>
                  <a:gd name="connsiteX4" fmla="*/ 59531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59531" y="16049"/>
                    </a:moveTo>
                    <a:cubicBezTo>
                      <a:pt x="59531" y="16049"/>
                      <a:pt x="15716" y="57959"/>
                      <a:pt x="7144" y="93201"/>
                    </a:cubicBezTo>
                    <a:lnTo>
                      <a:pt x="9049" y="64626"/>
                    </a:lnTo>
                    <a:cubicBezTo>
                      <a:pt x="9049" y="64626"/>
                      <a:pt x="42386" y="17001"/>
                      <a:pt x="59531" y="9381"/>
                    </a:cubicBezTo>
                    <a:cubicBezTo>
                      <a:pt x="75724" y="1761"/>
                      <a:pt x="59531" y="16049"/>
                      <a:pt x="59531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06C8266-C741-42B1-AB1E-9311F296F5EA}"/>
                  </a:ext>
                </a:extLst>
              </p:cNvPr>
              <p:cNvSpPr/>
              <p:nvPr/>
            </p:nvSpPr>
            <p:spPr>
              <a:xfrm>
                <a:off x="7052818" y="2791301"/>
                <a:ext cx="28575" cy="85725"/>
              </a:xfrm>
              <a:custGeom>
                <a:avLst/>
                <a:gdLst>
                  <a:gd name="connsiteX0" fmla="*/ 9820 w 28575"/>
                  <a:gd name="connsiteY0" fmla="*/ 82391 h 85725"/>
                  <a:gd name="connsiteX1" fmla="*/ 12677 w 28575"/>
                  <a:gd name="connsiteY1" fmla="*/ 30004 h 85725"/>
                  <a:gd name="connsiteX2" fmla="*/ 28870 w 28575"/>
                  <a:gd name="connsiteY2" fmla="*/ 7144 h 85725"/>
                  <a:gd name="connsiteX3" fmla="*/ 9820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9820" y="82391"/>
                    </a:moveTo>
                    <a:cubicBezTo>
                      <a:pt x="9820" y="82391"/>
                      <a:pt x="2200" y="51911"/>
                      <a:pt x="12677" y="30004"/>
                    </a:cubicBezTo>
                    <a:lnTo>
                      <a:pt x="28870" y="7144"/>
                    </a:lnTo>
                    <a:cubicBezTo>
                      <a:pt x="27917" y="7144"/>
                      <a:pt x="3152" y="51911"/>
                      <a:pt x="9820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9FDCEE-0525-4B76-A0BC-1B38C294258A}"/>
                  </a:ext>
                </a:extLst>
              </p:cNvPr>
              <p:cNvSpPr/>
              <p:nvPr/>
            </p:nvSpPr>
            <p:spPr>
              <a:xfrm>
                <a:off x="9187612" y="3347228"/>
                <a:ext cx="66675" cy="95250"/>
              </a:xfrm>
              <a:custGeom>
                <a:avLst/>
                <a:gdLst>
                  <a:gd name="connsiteX0" fmla="*/ 14340 w 66675"/>
                  <a:gd name="connsiteY0" fmla="*/ 16049 h 95250"/>
                  <a:gd name="connsiteX1" fmla="*/ 66728 w 66675"/>
                  <a:gd name="connsiteY1" fmla="*/ 93201 h 95250"/>
                  <a:gd name="connsiteX2" fmla="*/ 64823 w 66675"/>
                  <a:gd name="connsiteY2" fmla="*/ 64626 h 95250"/>
                  <a:gd name="connsiteX3" fmla="*/ 14340 w 66675"/>
                  <a:gd name="connsiteY3" fmla="*/ 9381 h 95250"/>
                  <a:gd name="connsiteX4" fmla="*/ 14340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14340" y="16049"/>
                    </a:moveTo>
                    <a:cubicBezTo>
                      <a:pt x="14340" y="16049"/>
                      <a:pt x="58155" y="57959"/>
                      <a:pt x="66728" y="93201"/>
                    </a:cubicBezTo>
                    <a:lnTo>
                      <a:pt x="64823" y="64626"/>
                    </a:lnTo>
                    <a:cubicBezTo>
                      <a:pt x="64823" y="64626"/>
                      <a:pt x="31485" y="17001"/>
                      <a:pt x="14340" y="9381"/>
                    </a:cubicBezTo>
                    <a:cubicBezTo>
                      <a:pt x="-1852" y="1761"/>
                      <a:pt x="14340" y="16049"/>
                      <a:pt x="14340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C870C62-0522-43C0-A534-2F9D3352E510}"/>
                  </a:ext>
                </a:extLst>
              </p:cNvPr>
              <p:cNvSpPr/>
              <p:nvPr/>
            </p:nvSpPr>
            <p:spPr>
              <a:xfrm>
                <a:off x="9019549" y="2790348"/>
                <a:ext cx="28575" cy="85725"/>
              </a:xfrm>
              <a:custGeom>
                <a:avLst/>
                <a:gdLst>
                  <a:gd name="connsiteX0" fmla="*/ 26194 w 28575"/>
                  <a:gd name="connsiteY0" fmla="*/ 82391 h 85725"/>
                  <a:gd name="connsiteX1" fmla="*/ 23336 w 28575"/>
                  <a:gd name="connsiteY1" fmla="*/ 30004 h 85725"/>
                  <a:gd name="connsiteX2" fmla="*/ 7144 w 28575"/>
                  <a:gd name="connsiteY2" fmla="*/ 7144 h 85725"/>
                  <a:gd name="connsiteX3" fmla="*/ 26194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26194" y="82391"/>
                    </a:moveTo>
                    <a:cubicBezTo>
                      <a:pt x="26194" y="82391"/>
                      <a:pt x="33814" y="51911"/>
                      <a:pt x="23336" y="30004"/>
                    </a:cubicBezTo>
                    <a:lnTo>
                      <a:pt x="7144" y="7144"/>
                    </a:lnTo>
                    <a:cubicBezTo>
                      <a:pt x="8096" y="7144"/>
                      <a:pt x="32861" y="50959"/>
                      <a:pt x="26194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C715244-74EF-4070-B369-6E22AB368B51}"/>
                  </a:ext>
                </a:extLst>
              </p:cNvPr>
              <p:cNvSpPr/>
              <p:nvPr/>
            </p:nvSpPr>
            <p:spPr>
              <a:xfrm>
                <a:off x="7634614" y="2965608"/>
                <a:ext cx="838200" cy="771525"/>
              </a:xfrm>
              <a:custGeom>
                <a:avLst/>
                <a:gdLst>
                  <a:gd name="connsiteX0" fmla="*/ 639604 w 838200"/>
                  <a:gd name="connsiteY0" fmla="*/ 135731 h 771525"/>
                  <a:gd name="connsiteX1" fmla="*/ 421481 w 838200"/>
                  <a:gd name="connsiteY1" fmla="*/ 7144 h 771525"/>
                  <a:gd name="connsiteX2" fmla="*/ 203359 w 838200"/>
                  <a:gd name="connsiteY2" fmla="*/ 135731 h 771525"/>
                  <a:gd name="connsiteX3" fmla="*/ 7144 w 838200"/>
                  <a:gd name="connsiteY3" fmla="*/ 283369 h 771525"/>
                  <a:gd name="connsiteX4" fmla="*/ 80486 w 838200"/>
                  <a:gd name="connsiteY4" fmla="*/ 536734 h 771525"/>
                  <a:gd name="connsiteX5" fmla="*/ 173831 w 838200"/>
                  <a:gd name="connsiteY5" fmla="*/ 753904 h 771525"/>
                  <a:gd name="connsiteX6" fmla="*/ 421481 w 838200"/>
                  <a:gd name="connsiteY6" fmla="*/ 767239 h 771525"/>
                  <a:gd name="connsiteX7" fmla="*/ 669131 w 838200"/>
                  <a:gd name="connsiteY7" fmla="*/ 753904 h 771525"/>
                  <a:gd name="connsiteX8" fmla="*/ 762476 w 838200"/>
                  <a:gd name="connsiteY8" fmla="*/ 536734 h 771525"/>
                  <a:gd name="connsiteX9" fmla="*/ 835819 w 838200"/>
                  <a:gd name="connsiteY9" fmla="*/ 283369 h 771525"/>
                  <a:gd name="connsiteX10" fmla="*/ 639604 w 838200"/>
                  <a:gd name="connsiteY10" fmla="*/ 13573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8200" h="771525">
                    <a:moveTo>
                      <a:pt x="639604" y="135731"/>
                    </a:moveTo>
                    <a:cubicBezTo>
                      <a:pt x="559594" y="83344"/>
                      <a:pt x="421481" y="7144"/>
                      <a:pt x="421481" y="7144"/>
                    </a:cubicBezTo>
                    <a:cubicBezTo>
                      <a:pt x="421481" y="7144"/>
                      <a:pt x="283369" y="84296"/>
                      <a:pt x="203359" y="135731"/>
                    </a:cubicBezTo>
                    <a:cubicBezTo>
                      <a:pt x="122396" y="188119"/>
                      <a:pt x="7144" y="283369"/>
                      <a:pt x="7144" y="283369"/>
                    </a:cubicBezTo>
                    <a:cubicBezTo>
                      <a:pt x="7144" y="283369"/>
                      <a:pt x="18574" y="361474"/>
                      <a:pt x="80486" y="536734"/>
                    </a:cubicBezTo>
                    <a:cubicBezTo>
                      <a:pt x="118586" y="646271"/>
                      <a:pt x="173831" y="753904"/>
                      <a:pt x="173831" y="753904"/>
                    </a:cubicBezTo>
                    <a:cubicBezTo>
                      <a:pt x="173831" y="753904"/>
                      <a:pt x="282416" y="767239"/>
                      <a:pt x="421481" y="767239"/>
                    </a:cubicBezTo>
                    <a:cubicBezTo>
                      <a:pt x="544354" y="767239"/>
                      <a:pt x="669131" y="753904"/>
                      <a:pt x="669131" y="753904"/>
                    </a:cubicBezTo>
                    <a:cubicBezTo>
                      <a:pt x="669131" y="753904"/>
                      <a:pt x="724376" y="646271"/>
                      <a:pt x="762476" y="536734"/>
                    </a:cubicBezTo>
                    <a:cubicBezTo>
                      <a:pt x="824389" y="360521"/>
                      <a:pt x="835819" y="283369"/>
                      <a:pt x="835819" y="283369"/>
                    </a:cubicBezTo>
                    <a:cubicBezTo>
                      <a:pt x="835819" y="283369"/>
                      <a:pt x="720566" y="188119"/>
                      <a:pt x="639604" y="13573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63DC301-AC4D-4355-B41A-5FC1C0C30C26}"/>
                  </a:ext>
                </a:extLst>
              </p:cNvPr>
              <p:cNvSpPr/>
              <p:nvPr/>
            </p:nvSpPr>
            <p:spPr>
              <a:xfrm>
                <a:off x="6892616" y="2763611"/>
                <a:ext cx="371475" cy="742950"/>
              </a:xfrm>
              <a:custGeom>
                <a:avLst/>
                <a:gdLst>
                  <a:gd name="connsiteX0" fmla="*/ 171926 w 371475"/>
                  <a:gd name="connsiteY0" fmla="*/ 95793 h 742950"/>
                  <a:gd name="connsiteX1" fmla="*/ 7144 w 371475"/>
                  <a:gd name="connsiteY1" fmla="*/ 599666 h 742950"/>
                  <a:gd name="connsiteX2" fmla="*/ 124301 w 371475"/>
                  <a:gd name="connsiteY2" fmla="*/ 737778 h 742950"/>
                  <a:gd name="connsiteX3" fmla="*/ 372904 w 371475"/>
                  <a:gd name="connsiteY3" fmla="*/ 378686 h 742950"/>
                  <a:gd name="connsiteX4" fmla="*/ 359569 w 371475"/>
                  <a:gd name="connsiteY4" fmla="*/ 7211 h 742950"/>
                  <a:gd name="connsiteX5" fmla="*/ 171926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171926" y="95793"/>
                    </a:moveTo>
                    <a:cubicBezTo>
                      <a:pt x="171926" y="95793"/>
                      <a:pt x="9049" y="348206"/>
                      <a:pt x="7144" y="599666"/>
                    </a:cubicBezTo>
                    <a:cubicBezTo>
                      <a:pt x="7144" y="599666"/>
                      <a:pt x="40481" y="712061"/>
                      <a:pt x="124301" y="737778"/>
                    </a:cubicBezTo>
                    <a:cubicBezTo>
                      <a:pt x="124301" y="737778"/>
                      <a:pt x="251936" y="452981"/>
                      <a:pt x="372904" y="378686"/>
                    </a:cubicBezTo>
                    <a:cubicBezTo>
                      <a:pt x="372904" y="378686"/>
                      <a:pt x="304324" y="175803"/>
                      <a:pt x="359569" y="7211"/>
                    </a:cubicBezTo>
                    <a:cubicBezTo>
                      <a:pt x="359569" y="7211"/>
                      <a:pt x="281464" y="1496"/>
                      <a:pt x="171926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C0BA92D-360E-4F34-8ED5-98E2E921737D}"/>
                  </a:ext>
                </a:extLst>
              </p:cNvPr>
              <p:cNvSpPr/>
              <p:nvPr/>
            </p:nvSpPr>
            <p:spPr>
              <a:xfrm>
                <a:off x="8837621" y="2763611"/>
                <a:ext cx="371475" cy="742950"/>
              </a:xfrm>
              <a:custGeom>
                <a:avLst/>
                <a:gdLst>
                  <a:gd name="connsiteX0" fmla="*/ 208121 w 371475"/>
                  <a:gd name="connsiteY0" fmla="*/ 95793 h 742950"/>
                  <a:gd name="connsiteX1" fmla="*/ 372904 w 371475"/>
                  <a:gd name="connsiteY1" fmla="*/ 599666 h 742950"/>
                  <a:gd name="connsiteX2" fmla="*/ 255746 w 371475"/>
                  <a:gd name="connsiteY2" fmla="*/ 737778 h 742950"/>
                  <a:gd name="connsiteX3" fmla="*/ 7144 w 371475"/>
                  <a:gd name="connsiteY3" fmla="*/ 378686 h 742950"/>
                  <a:gd name="connsiteX4" fmla="*/ 20479 w 371475"/>
                  <a:gd name="connsiteY4" fmla="*/ 7211 h 742950"/>
                  <a:gd name="connsiteX5" fmla="*/ 208121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208121" y="95793"/>
                    </a:moveTo>
                    <a:cubicBezTo>
                      <a:pt x="208121" y="95793"/>
                      <a:pt x="370999" y="348206"/>
                      <a:pt x="372904" y="599666"/>
                    </a:cubicBezTo>
                    <a:cubicBezTo>
                      <a:pt x="372904" y="599666"/>
                      <a:pt x="339566" y="712061"/>
                      <a:pt x="255746" y="737778"/>
                    </a:cubicBezTo>
                    <a:cubicBezTo>
                      <a:pt x="255746" y="737778"/>
                      <a:pt x="128111" y="452981"/>
                      <a:pt x="7144" y="378686"/>
                    </a:cubicBezTo>
                    <a:cubicBezTo>
                      <a:pt x="7144" y="378686"/>
                      <a:pt x="75724" y="175803"/>
                      <a:pt x="20479" y="7211"/>
                    </a:cubicBezTo>
                    <a:cubicBezTo>
                      <a:pt x="20479" y="7211"/>
                      <a:pt x="98584" y="1496"/>
                      <a:pt x="208121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4F08D5E-D9D8-476B-AF3B-61E5CCC82A31}"/>
                  </a:ext>
                </a:extLst>
              </p:cNvPr>
              <p:cNvSpPr/>
              <p:nvPr/>
            </p:nvSpPr>
            <p:spPr>
              <a:xfrm>
                <a:off x="7670809" y="2302630"/>
                <a:ext cx="781050" cy="266700"/>
              </a:xfrm>
              <a:custGeom>
                <a:avLst/>
                <a:gdLst>
                  <a:gd name="connsiteX0" fmla="*/ 101441 w 781050"/>
                  <a:gd name="connsiteY0" fmla="*/ 45282 h 266700"/>
                  <a:gd name="connsiteX1" fmla="*/ 630079 w 781050"/>
                  <a:gd name="connsiteY1" fmla="*/ 35757 h 266700"/>
                  <a:gd name="connsiteX2" fmla="*/ 775811 w 781050"/>
                  <a:gd name="connsiteY2" fmla="*/ 148152 h 266700"/>
                  <a:gd name="connsiteX3" fmla="*/ 398621 w 781050"/>
                  <a:gd name="connsiteY3" fmla="*/ 265310 h 266700"/>
                  <a:gd name="connsiteX4" fmla="*/ 7144 w 781050"/>
                  <a:gd name="connsiteY4" fmla="*/ 161487 h 266700"/>
                  <a:gd name="connsiteX5" fmla="*/ 101441 w 781050"/>
                  <a:gd name="connsiteY5" fmla="*/ 45282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266700">
                    <a:moveTo>
                      <a:pt x="101441" y="45282"/>
                    </a:moveTo>
                    <a:cubicBezTo>
                      <a:pt x="101441" y="45282"/>
                      <a:pt x="358616" y="-33775"/>
                      <a:pt x="630079" y="35757"/>
                    </a:cubicBezTo>
                    <a:cubicBezTo>
                      <a:pt x="630079" y="35757"/>
                      <a:pt x="729139" y="71000"/>
                      <a:pt x="775811" y="148152"/>
                    </a:cubicBezTo>
                    <a:cubicBezTo>
                      <a:pt x="775811" y="148152"/>
                      <a:pt x="531971" y="178632"/>
                      <a:pt x="398621" y="265310"/>
                    </a:cubicBezTo>
                    <a:cubicBezTo>
                      <a:pt x="398621" y="265310"/>
                      <a:pt x="220504" y="158630"/>
                      <a:pt x="7144" y="161487"/>
                    </a:cubicBezTo>
                    <a:cubicBezTo>
                      <a:pt x="7144" y="162440"/>
                      <a:pt x="16669" y="103385"/>
                      <a:pt x="101441" y="4528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B2CFD32-3F78-4BCD-8F94-53942D3418CD}"/>
                  </a:ext>
                </a:extLst>
              </p:cNvPr>
              <p:cNvSpPr/>
              <p:nvPr/>
            </p:nvSpPr>
            <p:spPr>
              <a:xfrm>
                <a:off x="7143099" y="3983831"/>
                <a:ext cx="676275" cy="581025"/>
              </a:xfrm>
              <a:custGeom>
                <a:avLst/>
                <a:gdLst>
                  <a:gd name="connsiteX0" fmla="*/ 25266 w 676275"/>
                  <a:gd name="connsiteY0" fmla="*/ 7144 h 581025"/>
                  <a:gd name="connsiteX1" fmla="*/ 38601 w 676275"/>
                  <a:gd name="connsiteY1" fmla="*/ 274796 h 581025"/>
                  <a:gd name="connsiteX2" fmla="*/ 435793 w 676275"/>
                  <a:gd name="connsiteY2" fmla="*/ 582454 h 581025"/>
                  <a:gd name="connsiteX3" fmla="*/ 669156 w 676275"/>
                  <a:gd name="connsiteY3" fmla="*/ 475774 h 581025"/>
                  <a:gd name="connsiteX4" fmla="*/ 424363 w 676275"/>
                  <a:gd name="connsiteY4" fmla="*/ 116681 h 581025"/>
                  <a:gd name="connsiteX5" fmla="*/ 25266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25266" y="7144"/>
                    </a:moveTo>
                    <a:cubicBezTo>
                      <a:pt x="25266" y="7144"/>
                      <a:pt x="-23312" y="113824"/>
                      <a:pt x="38601" y="274796"/>
                    </a:cubicBezTo>
                    <a:cubicBezTo>
                      <a:pt x="38601" y="274796"/>
                      <a:pt x="148138" y="465296"/>
                      <a:pt x="435793" y="582454"/>
                    </a:cubicBezTo>
                    <a:cubicBezTo>
                      <a:pt x="435793" y="582454"/>
                      <a:pt x="585336" y="569119"/>
                      <a:pt x="669156" y="475774"/>
                    </a:cubicBezTo>
                    <a:cubicBezTo>
                      <a:pt x="669156" y="475774"/>
                      <a:pt x="431983" y="238601"/>
                      <a:pt x="424363" y="116681"/>
                    </a:cubicBezTo>
                    <a:cubicBezTo>
                      <a:pt x="424363" y="116681"/>
                      <a:pt x="247198" y="131921"/>
                      <a:pt x="25266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19B2E20-1F82-4B24-8835-7447F7C5D77D}"/>
                  </a:ext>
                </a:extLst>
              </p:cNvPr>
              <p:cNvSpPr/>
              <p:nvPr/>
            </p:nvSpPr>
            <p:spPr>
              <a:xfrm>
                <a:off x="8308984" y="3973353"/>
                <a:ext cx="676275" cy="581025"/>
              </a:xfrm>
              <a:custGeom>
                <a:avLst/>
                <a:gdLst>
                  <a:gd name="connsiteX0" fmla="*/ 651034 w 676275"/>
                  <a:gd name="connsiteY0" fmla="*/ 7144 h 581025"/>
                  <a:gd name="connsiteX1" fmla="*/ 637699 w 676275"/>
                  <a:gd name="connsiteY1" fmla="*/ 274796 h 581025"/>
                  <a:gd name="connsiteX2" fmla="*/ 240506 w 676275"/>
                  <a:gd name="connsiteY2" fmla="*/ 582454 h 581025"/>
                  <a:gd name="connsiteX3" fmla="*/ 7144 w 676275"/>
                  <a:gd name="connsiteY3" fmla="*/ 475774 h 581025"/>
                  <a:gd name="connsiteX4" fmla="*/ 251936 w 676275"/>
                  <a:gd name="connsiteY4" fmla="*/ 116681 h 581025"/>
                  <a:gd name="connsiteX5" fmla="*/ 651034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651034" y="7144"/>
                    </a:moveTo>
                    <a:cubicBezTo>
                      <a:pt x="651034" y="7144"/>
                      <a:pt x="699611" y="113824"/>
                      <a:pt x="637699" y="274796"/>
                    </a:cubicBezTo>
                    <a:cubicBezTo>
                      <a:pt x="637699" y="274796"/>
                      <a:pt x="528161" y="465296"/>
                      <a:pt x="240506" y="582454"/>
                    </a:cubicBezTo>
                    <a:cubicBezTo>
                      <a:pt x="240506" y="582454"/>
                      <a:pt x="90964" y="569119"/>
                      <a:pt x="7144" y="475774"/>
                    </a:cubicBezTo>
                    <a:cubicBezTo>
                      <a:pt x="7144" y="475774"/>
                      <a:pt x="244316" y="238601"/>
                      <a:pt x="251936" y="116681"/>
                    </a:cubicBezTo>
                    <a:cubicBezTo>
                      <a:pt x="251936" y="116681"/>
                      <a:pt x="429101" y="131921"/>
                      <a:pt x="651034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0693" y="2696499"/>
            <a:ext cx="612340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4" r="31626" b="31821"/>
          <a:stretch/>
        </p:blipFill>
        <p:spPr bwMode="auto">
          <a:xfrm>
            <a:off x="3435529" y="2181564"/>
            <a:ext cx="3971109" cy="38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0" t="72176" r="16129" b="15500"/>
          <a:stretch/>
        </p:blipFill>
        <p:spPr bwMode="auto">
          <a:xfrm>
            <a:off x="7589519" y="3579223"/>
            <a:ext cx="3918857" cy="87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5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>
            <a:extLst>
              <a:ext uri="{FF2B5EF4-FFF2-40B4-BE49-F238E27FC236}">
                <a16:creationId xmlns:a16="http://schemas.microsoft.com/office/drawing/2014/main" id="{62F7EC36-1BE5-406F-9FC4-E4AD359BC65E}"/>
              </a:ext>
            </a:extLst>
          </p:cNvPr>
          <p:cNvSpPr/>
          <p:nvPr/>
        </p:nvSpPr>
        <p:spPr>
          <a:xfrm rot="10800000">
            <a:off x="1743822" y="1114639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4EFBD56D-762D-4949-8F94-EA6C1F57F323}"/>
              </a:ext>
            </a:extLst>
          </p:cNvPr>
          <p:cNvSpPr/>
          <p:nvPr/>
        </p:nvSpPr>
        <p:spPr>
          <a:xfrm rot="3656186">
            <a:off x="605516" y="3105613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48E38314-29DB-46B0-A449-A7E76AA42AA3}"/>
              </a:ext>
            </a:extLst>
          </p:cNvPr>
          <p:cNvSpPr/>
          <p:nvPr/>
        </p:nvSpPr>
        <p:spPr>
          <a:xfrm rot="7231376">
            <a:off x="620238" y="1799868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FCC1C6F-23F0-4336-A3CC-24E8F1FB6660}"/>
              </a:ext>
            </a:extLst>
          </p:cNvPr>
          <p:cNvSpPr/>
          <p:nvPr/>
        </p:nvSpPr>
        <p:spPr>
          <a:xfrm>
            <a:off x="1729100" y="3814823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AEB76F69-EFB6-4C31-84E9-BF00922C352D}"/>
              </a:ext>
            </a:extLst>
          </p:cNvPr>
          <p:cNvSpPr/>
          <p:nvPr/>
        </p:nvSpPr>
        <p:spPr>
          <a:xfrm rot="14456186">
            <a:off x="2867407" y="1800739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9187CD8E-0EAC-4869-8CD5-67018908289A}"/>
              </a:ext>
            </a:extLst>
          </p:cNvPr>
          <p:cNvSpPr/>
          <p:nvPr/>
        </p:nvSpPr>
        <p:spPr>
          <a:xfrm rot="18031376">
            <a:off x="2852685" y="3129594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6B68C8A5-C750-4278-9CDF-BFCD39561393}"/>
              </a:ext>
            </a:extLst>
          </p:cNvPr>
          <p:cNvSpPr/>
          <p:nvPr/>
        </p:nvSpPr>
        <p:spPr>
          <a:xfrm>
            <a:off x="1942510" y="2271221"/>
            <a:ext cx="1502428" cy="1392380"/>
          </a:xfrm>
          <a:prstGeom prst="hexagon">
            <a:avLst>
              <a:gd name="adj" fmla="val 26443"/>
              <a:gd name="vf" fmla="val 115470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8">
            <a:extLst>
              <a:ext uri="{FF2B5EF4-FFF2-40B4-BE49-F238E27FC236}">
                <a16:creationId xmlns:a16="http://schemas.microsoft.com/office/drawing/2014/main" id="{8C10CBFB-ADF5-4F7D-9A72-3F52C5D955B3}"/>
              </a:ext>
            </a:extLst>
          </p:cNvPr>
          <p:cNvSpPr/>
          <p:nvPr/>
        </p:nvSpPr>
        <p:spPr>
          <a:xfrm rot="16200000">
            <a:off x="7640397" y="2615821"/>
            <a:ext cx="254621" cy="30357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39638734-023B-40D6-BCE8-D6F318147618}"/>
              </a:ext>
            </a:extLst>
          </p:cNvPr>
          <p:cNvSpPr/>
          <p:nvPr/>
        </p:nvSpPr>
        <p:spPr>
          <a:xfrm>
            <a:off x="10918565" y="2611175"/>
            <a:ext cx="294451" cy="29684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67E300-7B93-4C56-B070-FAA9C83FC433}"/>
              </a:ext>
            </a:extLst>
          </p:cNvPr>
          <p:cNvSpPr txBox="1"/>
          <p:nvPr/>
        </p:nvSpPr>
        <p:spPr>
          <a:xfrm>
            <a:off x="4572000" y="504508"/>
            <a:ext cx="69254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life cycle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C7E840-7CAF-4E10-A5F6-4E5AA268FB05}"/>
              </a:ext>
            </a:extLst>
          </p:cNvPr>
          <p:cNvSpPr txBox="1"/>
          <p:nvPr/>
        </p:nvSpPr>
        <p:spPr>
          <a:xfrm>
            <a:off x="1981441" y="1353976"/>
            <a:ext cx="140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Discovery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81B97B-A8DA-4A78-801F-F83DFE2407DD}"/>
              </a:ext>
            </a:extLst>
          </p:cNvPr>
          <p:cNvSpPr txBox="1"/>
          <p:nvPr/>
        </p:nvSpPr>
        <p:spPr>
          <a:xfrm rot="3662438">
            <a:off x="3212157" y="2136059"/>
            <a:ext cx="140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Data Preparation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CA0703-9D75-4533-8569-90CA9F993991}"/>
              </a:ext>
            </a:extLst>
          </p:cNvPr>
          <p:cNvSpPr txBox="1"/>
          <p:nvPr/>
        </p:nvSpPr>
        <p:spPr>
          <a:xfrm rot="17938597">
            <a:off x="3137766" y="3510248"/>
            <a:ext cx="1418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Model Planning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44DD8-01C8-47E1-843E-0B43393A2A91}"/>
              </a:ext>
            </a:extLst>
          </p:cNvPr>
          <p:cNvSpPr txBox="1"/>
          <p:nvPr/>
        </p:nvSpPr>
        <p:spPr>
          <a:xfrm>
            <a:off x="1984959" y="4250367"/>
            <a:ext cx="140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Model Building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95C249-2853-4DC0-80EE-9682454FFA49}"/>
              </a:ext>
            </a:extLst>
          </p:cNvPr>
          <p:cNvSpPr txBox="1"/>
          <p:nvPr/>
        </p:nvSpPr>
        <p:spPr>
          <a:xfrm rot="3483348">
            <a:off x="760862" y="3448543"/>
            <a:ext cx="14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Communicate Results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5DF47E-D6C6-432A-9FB0-B427DCEEAB7A}"/>
              </a:ext>
            </a:extLst>
          </p:cNvPr>
          <p:cNvSpPr txBox="1"/>
          <p:nvPr/>
        </p:nvSpPr>
        <p:spPr>
          <a:xfrm rot="17992780">
            <a:off x="734433" y="2121852"/>
            <a:ext cx="140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Operationalize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AF09F-0BD3-F348-B7A3-23CA718E8307}"/>
              </a:ext>
            </a:extLst>
          </p:cNvPr>
          <p:cNvSpPr txBox="1"/>
          <p:nvPr/>
        </p:nvSpPr>
        <p:spPr>
          <a:xfrm>
            <a:off x="4813530" y="1400142"/>
            <a:ext cx="40014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Phase 1: Discovery</a:t>
            </a:r>
          </a:p>
          <a:p>
            <a:r>
              <a:rPr lang="en-US" sz="2400" dirty="0">
                <a:latin typeface="Times" pitchFamily="2" charset="0"/>
              </a:rPr>
              <a:t>Phase 2: Data Preparation</a:t>
            </a:r>
          </a:p>
          <a:p>
            <a:r>
              <a:rPr lang="en-US" sz="2400" dirty="0">
                <a:latin typeface="Times" pitchFamily="2" charset="0"/>
              </a:rPr>
              <a:t>Phase 3: Model Planning</a:t>
            </a:r>
          </a:p>
          <a:p>
            <a:r>
              <a:rPr lang="en-US" sz="2400" dirty="0">
                <a:latin typeface="Times" pitchFamily="2" charset="0"/>
              </a:rPr>
              <a:t>Phase 4: Model Building</a:t>
            </a:r>
          </a:p>
          <a:p>
            <a:r>
              <a:rPr lang="en-US" sz="2400" dirty="0">
                <a:latin typeface="Times" pitchFamily="2" charset="0"/>
              </a:rPr>
              <a:t>Phase 5: Communicate Results</a:t>
            </a:r>
          </a:p>
          <a:p>
            <a:r>
              <a:rPr lang="en-US" sz="2400" dirty="0">
                <a:latin typeface="Times" pitchFamily="2" charset="0"/>
              </a:rPr>
              <a:t>Phase 6: Operationalize</a:t>
            </a:r>
          </a:p>
          <a:p>
            <a:endParaRPr lang="en-US" sz="2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53989" y="459889"/>
            <a:ext cx="428461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Model/Approach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18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451" y="457200"/>
            <a:ext cx="1112955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kern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Predicting the football match outcomes and scores for English Premier League</a:t>
            </a:r>
          </a:p>
          <a:p>
            <a:endParaRPr lang="en-US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 develop a model for predicting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outcomes and scores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English Premier League (EPL) by using Data Mining and Machine learning techniques.  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By using these approaches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most optimal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model will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be able to provide relative accuracy.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14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2633" y="280220"/>
            <a:ext cx="1112955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collected from 2009-2018 to predict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scores for English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Premier League matches.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1641"/>
            <a:ext cx="12192001" cy="52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1257" y="240804"/>
            <a:ext cx="11129555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Implementation: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match outcomes and scores the model used: Data Mining Approach for predicting scores. Machining Learning approach is being used for  predicting results with higher accuracy than other model approaches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 techniques: Logistic Regression(LR), Decision Tree Classification, Support Vector Machine(SVM)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technique: Artificial Neural Network(ANN)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the design, R language was used to create the model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languages: R Studio 1.1.463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 reading the csv file), (e1071) (SVM),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kernlab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(assist with SVM feature selection),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tidyverse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(Data Visualization), h2o (For neural networks),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caTools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(decision trees).</a:t>
            </a:r>
          </a:p>
        </p:txBody>
      </p:sp>
    </p:spTree>
    <p:extLst>
      <p:ext uri="{BB962C8B-B14F-4D97-AF65-F5344CB8AC3E}">
        <p14:creationId xmlns:p14="http://schemas.microsoft.com/office/powerpoint/2010/main" val="32470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1073" y="365761"/>
            <a:ext cx="11077303" cy="414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>
              <a:lnSpc>
                <a:spcPts val="1200"/>
              </a:lnSpc>
              <a:spcBef>
                <a:spcPts val="1200"/>
              </a:spcBef>
              <a:spcAft>
                <a:spcPts val="1200"/>
              </a:spcAft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">
              <a:lnSpc>
                <a:spcPts val="1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Variables:</a:t>
            </a:r>
          </a:p>
          <a:p>
            <a:pPr marL="114">
              <a:lnSpc>
                <a:spcPts val="1200"/>
              </a:lnSpc>
              <a:spcBef>
                <a:spcPts val="1200"/>
              </a:spcBef>
              <a:spcAft>
                <a:spcPts val="1200"/>
              </a:spcAft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Time Results (FTR)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0" indent="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It represents Win//Loss/Draw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0" indent="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</a:pP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Time Home team Goal (FTHG)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0" indent="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No. of goal scored by the Home team.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0" indent="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</a:pP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Time Away team Goal (FTAG)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0" indent="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No. of goal scored by the Away team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2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59" y="339634"/>
            <a:ext cx="11351623" cy="5665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">
              <a:lnSpc>
                <a:spcPts val="1200"/>
              </a:lnSpc>
              <a:spcBef>
                <a:spcPts val="1200"/>
              </a:spcBef>
              <a:spcAft>
                <a:spcPts val="1200"/>
              </a:spcAft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">
              <a:lnSpc>
                <a:spcPts val="1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</a:t>
            </a:r>
          </a:p>
          <a:p>
            <a:pPr marL="342900" marR="0" lvl="0" indent="-34290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Team Shots on Target (HST)</a:t>
            </a:r>
          </a:p>
          <a:p>
            <a:pPr marL="120015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Description: Shot taken by home team within the target area. </a:t>
            </a:r>
          </a:p>
          <a:p>
            <a:pPr marL="342900" marR="0" lvl="0" indent="-34290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 Team Shots on Target (AST)</a:t>
            </a:r>
          </a:p>
          <a:p>
            <a:pPr marL="120015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Description: Shot taken by away team within the target area.</a:t>
            </a:r>
          </a:p>
          <a:p>
            <a:pPr marL="342900" marR="0" lvl="0" indent="-34290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Team Fouls (HF)</a:t>
            </a:r>
          </a:p>
          <a:p>
            <a:pPr marL="120015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Description: Home team is aggressive defensively </a:t>
            </a:r>
          </a:p>
          <a:p>
            <a:pPr marL="342900" indent="-34290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  Team Fouls (AF)</a:t>
            </a:r>
          </a:p>
          <a:p>
            <a:pPr marL="120015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Description: Away team is aggressive defensively </a:t>
            </a:r>
          </a:p>
          <a:p>
            <a:pPr marL="342900" indent="-34290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 Team Corners (HC)</a:t>
            </a:r>
          </a:p>
          <a:p>
            <a:pPr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Description: Corners kicks taken by Home team</a:t>
            </a:r>
          </a:p>
          <a:p>
            <a:pPr marL="342900" indent="-342900"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  Team Corners (AC)</a:t>
            </a:r>
          </a:p>
          <a:p>
            <a:pPr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Description: Corners kicks taken by Away team</a:t>
            </a:r>
          </a:p>
          <a:p>
            <a:pPr algn="just">
              <a:lnSpc>
                <a:spcPts val="1100"/>
              </a:lnSpc>
              <a:spcBef>
                <a:spcPts val="1200"/>
              </a:spcBef>
              <a:spcAft>
                <a:spcPts val="300"/>
              </a:spcAft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marR="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soccer-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8277</TotalTime>
  <Words>879</Words>
  <Application>Microsoft Office PowerPoint</Application>
  <PresentationFormat>Widescreen</PresentationFormat>
  <Paragraphs>196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Unicode MS</vt:lpstr>
      <vt:lpstr>Calibri</vt:lpstr>
      <vt:lpstr>Comic Sans MS</vt:lpstr>
      <vt:lpstr>Symbol</vt:lpstr>
      <vt:lpstr>Times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bhagyalakshmi26031992@gmail.com</cp:lastModifiedBy>
  <cp:revision>190</cp:revision>
  <dcterms:created xsi:type="dcterms:W3CDTF">2018-04-24T17:14:44Z</dcterms:created>
  <dcterms:modified xsi:type="dcterms:W3CDTF">2018-12-10T01:56:09Z</dcterms:modified>
</cp:coreProperties>
</file>